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6" r:id="rId2"/>
    <p:sldId id="317" r:id="rId3"/>
    <p:sldId id="259" r:id="rId4"/>
    <p:sldId id="310" r:id="rId5"/>
    <p:sldId id="311" r:id="rId6"/>
    <p:sldId id="312" r:id="rId7"/>
    <p:sldId id="261" r:id="rId8"/>
    <p:sldId id="313" r:id="rId9"/>
    <p:sldId id="314" r:id="rId10"/>
    <p:sldId id="266" r:id="rId11"/>
    <p:sldId id="265" r:id="rId12"/>
    <p:sldId id="267" r:id="rId13"/>
    <p:sldId id="260" r:id="rId14"/>
    <p:sldId id="315" r:id="rId15"/>
    <p:sldId id="308" r:id="rId16"/>
    <p:sldId id="258" r:id="rId17"/>
    <p:sldId id="298" r:id="rId18"/>
    <p:sldId id="264" r:id="rId19"/>
    <p:sldId id="304" r:id="rId20"/>
    <p:sldId id="299" r:id="rId21"/>
    <p:sldId id="300" r:id="rId22"/>
    <p:sldId id="303" r:id="rId23"/>
    <p:sldId id="302" r:id="rId24"/>
    <p:sldId id="305" r:id="rId25"/>
    <p:sldId id="262" r:id="rId26"/>
    <p:sldId id="301" r:id="rId27"/>
    <p:sldId id="307" r:id="rId28"/>
    <p:sldId id="263" r:id="rId29"/>
    <p:sldId id="318" r:id="rId30"/>
  </p:sldIdLst>
  <p:sldSz cx="9144000" cy="5143500" type="screen16x9"/>
  <p:notesSz cx="6858000" cy="9144000"/>
  <p:embeddedFontLst>
    <p:embeddedFont>
      <p:font typeface="Aldrich" panose="020B0604020202020204" charset="0"/>
      <p:regular r:id="rId32"/>
    </p:embeddedFont>
    <p:embeddedFont>
      <p:font typeface="Andalus" panose="02020603050405020304" pitchFamily="18" charset="-78"/>
      <p:regular r:id="rId33"/>
    </p:embeddedFont>
    <p:embeddedFont>
      <p:font typeface="Saira"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03C6FD-C0C4-43C3-9E9E-27CE557557E2}">
  <a:tblStyle styleId="{F903C6FD-C0C4-43C3-9E9E-27CE557557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6247" autoAdjust="0"/>
  </p:normalViewPr>
  <p:slideViewPr>
    <p:cSldViewPr snapToGrid="0">
      <p:cViewPr varScale="1">
        <p:scale>
          <a:sx n="109" d="100"/>
          <a:sy n="109" d="100"/>
        </p:scale>
        <p:origin x="72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5T12:51:52.346"/>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1 1,'9621'0,"-9604"0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12:56:32.973"/>
    </inkml:context>
    <inkml:brush xml:id="br0">
      <inkml:brushProperty name="width" value="0.05" units="cm"/>
      <inkml:brushProperty name="height" value="0.05" units="cm"/>
      <inkml:brushProperty name="color" value="#E71224"/>
    </inkml:brush>
  </inkml:definitions>
  <inkml:trace contextRef="#ctx0" brushRef="#br0">6 45 24575,'0'1392'0,"0"-1390"0,0 1 0,0 0 0,0 0 0,0-1 0,1 1 0,-1 0 0,1 0 0,0 0 0,0-1 0,0 1 0,0-1 0,0 1 0,1-1 0,-1 1 0,1-1 0,3 5 0,-2-5 0,1 1 0,-1-1 0,1 0 0,-1 1 0,1-2 0,0 1 0,0-1 0,0 1 0,0-1 0,0 0 0,5 0 0,140 25 0,-59-7 0,1-4 0,0-4 0,130-1 0,262-10 0,-264 0 0,-192 2 0,-1 0 0,0 2 0,28 8 0,-28-6 0,1-1 0,-1-1 0,30 0 0,266-5 0,-320 2 0,0-1 0,1 0 0,0 0 0,-1 0 0,0-1 0,0 1 0,1-1 0,-1 0 0,0 1 0,0-1 0,1 0 0,-1 0 0,0 0 0,0 0 0,0 0 0,0-1 0,0 1 0,-1-1 0,4-2 0,-3 1 0,-1 0 0,2-1 0,-2 1 0,0-1 0,0 0 0,0 1 0,0 0 0,0-1 0,-1 0 0,1 0 0,-1-6 0,-1-121 0,-2 41 0,3 78 0,0-1 0,-2 1 0,0 0 0,0 0 0,-2 0 0,1 0 0,-9-18 0,-4-2 0,-24-39 0,20 40 0,-20-45 0,26 41 0,1 0 0,1 0 0,2-1 0,-7-50 0,-1-10 0,10 63 0,2 1 0,2-1 0,-1-42 0,7-8 0,-3-137 0,-1 204 0,-1 0 0,-1-1 0,0 2 0,-9-21 0,10 26 0,-1 1 0,-1-1 0,1 1 0,-2 0 0,1 1 0,-1-1 0,-14-14 0,16 20 0,-1 0 0,1 0 0,-1 0 0,0 0 0,0 1 0,0 1 0,0-2 0,0 2 0,0-1 0,0 1 0,-1 0 0,1 0 0,-6 1 0,-13-1 0,-40 5 0,18-1 0,-851-2 0,462-2 0,408 2 0,-47 10 0,23-3 0,21-1-1365,17-3-5461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5T13:13:10.300"/>
    </inkml:context>
    <inkml:brush xml:id="br0">
      <inkml:brushProperty name="width" value="0.4" units="cm"/>
      <inkml:brushProperty name="height" value="0.8" units="cm"/>
      <inkml:brushProperty name="color" value="#A2D762"/>
      <inkml:brushProperty name="tip" value="rectangle"/>
      <inkml:brushProperty name="rasterOp" value="maskPen"/>
      <inkml:brushProperty name="ignorePressure" value="1"/>
    </inkml:brush>
  </inkml:definitions>
  <inkml:trace contextRef="#ctx0" brushRef="#br0">1 91,'66'-1,"75"-10,-43 3,152 6,-116 4,5851-2,-5896-4,-1-4,120-28,-120 20,-78 14,1-1,0 3,0-1,0 0,0 2,0-1,0 1,0 1,0 0,-1 0,11 5,2 0,-2-2,3-1,-2 0,1-2,25-1,44 6,-10 1,141-7,-107-2,1601 1,-1700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a:extLst>
            <a:ext uri="{FF2B5EF4-FFF2-40B4-BE49-F238E27FC236}">
              <a16:creationId xmlns:a16="http://schemas.microsoft.com/office/drawing/2014/main" id="{B74F9A3C-8846-F61A-5556-375D27357AA1}"/>
            </a:ext>
          </a:extLst>
        </p:cNvPr>
        <p:cNvGrpSpPr/>
        <p:nvPr/>
      </p:nvGrpSpPr>
      <p:grpSpPr>
        <a:xfrm>
          <a:off x="0" y="0"/>
          <a:ext cx="0" cy="0"/>
          <a:chOff x="0" y="0"/>
          <a:chExt cx="0" cy="0"/>
        </a:xfrm>
      </p:grpSpPr>
      <p:sp>
        <p:nvSpPr>
          <p:cNvPr id="1322" name="Google Shape;1322;gdd0c7d16c6_0_62:notes">
            <a:extLst>
              <a:ext uri="{FF2B5EF4-FFF2-40B4-BE49-F238E27FC236}">
                <a16:creationId xmlns:a16="http://schemas.microsoft.com/office/drawing/2014/main" id="{BC30432C-94FC-2A59-094A-CF73A93028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dd0c7d16c6_0_62:notes">
            <a:extLst>
              <a:ext uri="{FF2B5EF4-FFF2-40B4-BE49-F238E27FC236}">
                <a16:creationId xmlns:a16="http://schemas.microsoft.com/office/drawing/2014/main" id="{51ACD5F2-DAEE-9DAD-FD20-6C949D3773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14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a:extLst>
            <a:ext uri="{FF2B5EF4-FFF2-40B4-BE49-F238E27FC236}">
              <a16:creationId xmlns:a16="http://schemas.microsoft.com/office/drawing/2014/main" id="{D59F1E42-3C1A-A813-113A-ED5CD5E5A4E7}"/>
            </a:ext>
          </a:extLst>
        </p:cNvPr>
        <p:cNvGrpSpPr/>
        <p:nvPr/>
      </p:nvGrpSpPr>
      <p:grpSpPr>
        <a:xfrm>
          <a:off x="0" y="0"/>
          <a:ext cx="0" cy="0"/>
          <a:chOff x="0" y="0"/>
          <a:chExt cx="0" cy="0"/>
        </a:xfrm>
      </p:grpSpPr>
      <p:sp>
        <p:nvSpPr>
          <p:cNvPr id="1322" name="Google Shape;1322;gdd0c7d16c6_0_62:notes">
            <a:extLst>
              <a:ext uri="{FF2B5EF4-FFF2-40B4-BE49-F238E27FC236}">
                <a16:creationId xmlns:a16="http://schemas.microsoft.com/office/drawing/2014/main" id="{19342DC0-1FEE-7B37-B26E-6C8CA66D07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dd0c7d16c6_0_62:notes">
            <a:extLst>
              <a:ext uri="{FF2B5EF4-FFF2-40B4-BE49-F238E27FC236}">
                <a16:creationId xmlns:a16="http://schemas.microsoft.com/office/drawing/2014/main" id="{C67D51ED-B712-15EC-1A79-178CFBE902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75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a:extLst>
            <a:ext uri="{FF2B5EF4-FFF2-40B4-BE49-F238E27FC236}">
              <a16:creationId xmlns:a16="http://schemas.microsoft.com/office/drawing/2014/main" id="{10AC7BF7-2014-371C-33B8-85C13A32B0AC}"/>
            </a:ext>
          </a:extLst>
        </p:cNvPr>
        <p:cNvGrpSpPr/>
        <p:nvPr/>
      </p:nvGrpSpPr>
      <p:grpSpPr>
        <a:xfrm>
          <a:off x="0" y="0"/>
          <a:ext cx="0" cy="0"/>
          <a:chOff x="0" y="0"/>
          <a:chExt cx="0" cy="0"/>
        </a:xfrm>
      </p:grpSpPr>
      <p:sp>
        <p:nvSpPr>
          <p:cNvPr id="1305" name="Google Shape;1305;gdd0c7d16c6_0_25:notes">
            <a:extLst>
              <a:ext uri="{FF2B5EF4-FFF2-40B4-BE49-F238E27FC236}">
                <a16:creationId xmlns:a16="http://schemas.microsoft.com/office/drawing/2014/main" id="{96B44FF5-A58D-703A-F4B6-A2FEEA4522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dd0c7d16c6_0_25:notes">
            <a:extLst>
              <a:ext uri="{FF2B5EF4-FFF2-40B4-BE49-F238E27FC236}">
                <a16:creationId xmlns:a16="http://schemas.microsoft.com/office/drawing/2014/main" id="{FEF2E6C2-7FA9-09AB-AE9B-8061E8947E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930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a:extLst>
            <a:ext uri="{FF2B5EF4-FFF2-40B4-BE49-F238E27FC236}">
              <a16:creationId xmlns:a16="http://schemas.microsoft.com/office/drawing/2014/main" id="{05AEDBE5-419D-2861-3ACA-11B36912C2A2}"/>
            </a:ext>
          </a:extLst>
        </p:cNvPr>
        <p:cNvGrpSpPr/>
        <p:nvPr/>
      </p:nvGrpSpPr>
      <p:grpSpPr>
        <a:xfrm>
          <a:off x="0" y="0"/>
          <a:ext cx="0" cy="0"/>
          <a:chOff x="0" y="0"/>
          <a:chExt cx="0" cy="0"/>
        </a:xfrm>
      </p:grpSpPr>
      <p:sp>
        <p:nvSpPr>
          <p:cNvPr id="1305" name="Google Shape;1305;gdd0c7d16c6_0_25:notes">
            <a:extLst>
              <a:ext uri="{FF2B5EF4-FFF2-40B4-BE49-F238E27FC236}">
                <a16:creationId xmlns:a16="http://schemas.microsoft.com/office/drawing/2014/main" id="{0DE664C6-4F5F-CACD-2E17-675DABAADB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dd0c7d16c6_0_25:notes">
            <a:extLst>
              <a:ext uri="{FF2B5EF4-FFF2-40B4-BE49-F238E27FC236}">
                <a16:creationId xmlns:a16="http://schemas.microsoft.com/office/drawing/2014/main" id="{5A2D9264-7BF6-5FA5-FDC2-534CE9EF66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597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a:extLst>
            <a:ext uri="{FF2B5EF4-FFF2-40B4-BE49-F238E27FC236}">
              <a16:creationId xmlns:a16="http://schemas.microsoft.com/office/drawing/2014/main" id="{327600C1-DB65-C324-AD56-3FC3FCEAB64A}"/>
            </a:ext>
          </a:extLst>
        </p:cNvPr>
        <p:cNvGrpSpPr/>
        <p:nvPr/>
      </p:nvGrpSpPr>
      <p:grpSpPr>
        <a:xfrm>
          <a:off x="0" y="0"/>
          <a:ext cx="0" cy="0"/>
          <a:chOff x="0" y="0"/>
          <a:chExt cx="0" cy="0"/>
        </a:xfrm>
      </p:grpSpPr>
      <p:sp>
        <p:nvSpPr>
          <p:cNvPr id="1330" name="Google Shape;1330;gdb0f9523dd_0_68:notes">
            <a:extLst>
              <a:ext uri="{FF2B5EF4-FFF2-40B4-BE49-F238E27FC236}">
                <a16:creationId xmlns:a16="http://schemas.microsoft.com/office/drawing/2014/main" id="{CA055CD2-EF08-06F1-9186-C532D282E7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db0f9523dd_0_68:notes">
            <a:extLst>
              <a:ext uri="{FF2B5EF4-FFF2-40B4-BE49-F238E27FC236}">
                <a16:creationId xmlns:a16="http://schemas.microsoft.com/office/drawing/2014/main" id="{86200A81-C6E3-C61B-880B-E44D083180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77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a:extLst>
            <a:ext uri="{FF2B5EF4-FFF2-40B4-BE49-F238E27FC236}">
              <a16:creationId xmlns:a16="http://schemas.microsoft.com/office/drawing/2014/main" id="{33E3734E-51B0-403C-84FB-E6FAE84A8A58}"/>
            </a:ext>
          </a:extLst>
        </p:cNvPr>
        <p:cNvGrpSpPr/>
        <p:nvPr/>
      </p:nvGrpSpPr>
      <p:grpSpPr>
        <a:xfrm>
          <a:off x="0" y="0"/>
          <a:ext cx="0" cy="0"/>
          <a:chOff x="0" y="0"/>
          <a:chExt cx="0" cy="0"/>
        </a:xfrm>
      </p:grpSpPr>
      <p:sp>
        <p:nvSpPr>
          <p:cNvPr id="1305" name="Google Shape;1305;gdd0c7d16c6_0_25:notes">
            <a:extLst>
              <a:ext uri="{FF2B5EF4-FFF2-40B4-BE49-F238E27FC236}">
                <a16:creationId xmlns:a16="http://schemas.microsoft.com/office/drawing/2014/main" id="{9D79E117-73AA-7DCA-CDB3-84B022C7B7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dd0c7d16c6_0_25:notes">
            <a:extLst>
              <a:ext uri="{FF2B5EF4-FFF2-40B4-BE49-F238E27FC236}">
                <a16:creationId xmlns:a16="http://schemas.microsoft.com/office/drawing/2014/main" id="{DA33B0D8-8947-B21E-4BAD-8F66A9D613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550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e013acee2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e013acee2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a:extLst>
            <a:ext uri="{FF2B5EF4-FFF2-40B4-BE49-F238E27FC236}">
              <a16:creationId xmlns:a16="http://schemas.microsoft.com/office/drawing/2014/main" id="{C78246FF-AA81-3E83-C7AD-D605BFC0EF8D}"/>
            </a:ext>
          </a:extLst>
        </p:cNvPr>
        <p:cNvGrpSpPr/>
        <p:nvPr/>
      </p:nvGrpSpPr>
      <p:grpSpPr>
        <a:xfrm>
          <a:off x="0" y="0"/>
          <a:ext cx="0" cy="0"/>
          <a:chOff x="0" y="0"/>
          <a:chExt cx="0" cy="0"/>
        </a:xfrm>
      </p:grpSpPr>
      <p:sp>
        <p:nvSpPr>
          <p:cNvPr id="1214" name="Google Shape;1214;p:notes">
            <a:extLst>
              <a:ext uri="{FF2B5EF4-FFF2-40B4-BE49-F238E27FC236}">
                <a16:creationId xmlns:a16="http://schemas.microsoft.com/office/drawing/2014/main" id="{DE6B9D0B-4B95-9E98-A19B-0AD81CAD64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p:notes">
            <a:extLst>
              <a:ext uri="{FF2B5EF4-FFF2-40B4-BE49-F238E27FC236}">
                <a16:creationId xmlns:a16="http://schemas.microsoft.com/office/drawing/2014/main" id="{2EE49906-D52B-FFF8-32CF-ACCB25156A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69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a:extLst>
            <a:ext uri="{FF2B5EF4-FFF2-40B4-BE49-F238E27FC236}">
              <a16:creationId xmlns:a16="http://schemas.microsoft.com/office/drawing/2014/main" id="{991E9568-7190-1E71-FDA7-074886164481}"/>
            </a:ext>
          </a:extLst>
        </p:cNvPr>
        <p:cNvGrpSpPr/>
        <p:nvPr/>
      </p:nvGrpSpPr>
      <p:grpSpPr>
        <a:xfrm>
          <a:off x="0" y="0"/>
          <a:ext cx="0" cy="0"/>
          <a:chOff x="0" y="0"/>
          <a:chExt cx="0" cy="0"/>
        </a:xfrm>
      </p:grpSpPr>
      <p:sp>
        <p:nvSpPr>
          <p:cNvPr id="1322" name="Google Shape;1322;gdd0c7d16c6_0_62:notes">
            <a:extLst>
              <a:ext uri="{FF2B5EF4-FFF2-40B4-BE49-F238E27FC236}">
                <a16:creationId xmlns:a16="http://schemas.microsoft.com/office/drawing/2014/main" id="{B4502636-B718-E1DD-A7F0-04DA870BBB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dd0c7d16c6_0_62:notes">
            <a:extLst>
              <a:ext uri="{FF2B5EF4-FFF2-40B4-BE49-F238E27FC236}">
                <a16:creationId xmlns:a16="http://schemas.microsoft.com/office/drawing/2014/main" id="{33AD637E-121D-1EE9-6C01-AFC65662DF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159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db0f9523d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db0f9523d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a:extLst>
            <a:ext uri="{FF2B5EF4-FFF2-40B4-BE49-F238E27FC236}">
              <a16:creationId xmlns:a16="http://schemas.microsoft.com/office/drawing/2014/main" id="{8DB2588B-2126-090A-8A6F-046233B3B7E2}"/>
            </a:ext>
          </a:extLst>
        </p:cNvPr>
        <p:cNvGrpSpPr/>
        <p:nvPr/>
      </p:nvGrpSpPr>
      <p:grpSpPr>
        <a:xfrm>
          <a:off x="0" y="0"/>
          <a:ext cx="0" cy="0"/>
          <a:chOff x="0" y="0"/>
          <a:chExt cx="0" cy="0"/>
        </a:xfrm>
      </p:grpSpPr>
      <p:sp>
        <p:nvSpPr>
          <p:cNvPr id="1443" name="Google Shape;1443;gdb0f9523dd_0_128:notes">
            <a:extLst>
              <a:ext uri="{FF2B5EF4-FFF2-40B4-BE49-F238E27FC236}">
                <a16:creationId xmlns:a16="http://schemas.microsoft.com/office/drawing/2014/main" id="{6A7AE1CE-2098-5FE6-8AB4-5C1A75541E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db0f9523dd_0_128:notes">
            <a:extLst>
              <a:ext uri="{FF2B5EF4-FFF2-40B4-BE49-F238E27FC236}">
                <a16:creationId xmlns:a16="http://schemas.microsoft.com/office/drawing/2014/main" id="{714798CB-70A5-ED50-97EA-BCF8028320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a:extLst>
            <a:ext uri="{FF2B5EF4-FFF2-40B4-BE49-F238E27FC236}">
              <a16:creationId xmlns:a16="http://schemas.microsoft.com/office/drawing/2014/main" id="{7EBD73EE-6CE5-3536-DD43-25A9320EA741}"/>
            </a:ext>
          </a:extLst>
        </p:cNvPr>
        <p:cNvGrpSpPr/>
        <p:nvPr/>
      </p:nvGrpSpPr>
      <p:grpSpPr>
        <a:xfrm>
          <a:off x="0" y="0"/>
          <a:ext cx="0" cy="0"/>
          <a:chOff x="0" y="0"/>
          <a:chExt cx="0" cy="0"/>
        </a:xfrm>
      </p:grpSpPr>
      <p:sp>
        <p:nvSpPr>
          <p:cNvPr id="1443" name="Google Shape;1443;gdb0f9523dd_0_128:notes">
            <a:extLst>
              <a:ext uri="{FF2B5EF4-FFF2-40B4-BE49-F238E27FC236}">
                <a16:creationId xmlns:a16="http://schemas.microsoft.com/office/drawing/2014/main" id="{E740FA2C-DC4D-4894-6056-F56AAE99A2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db0f9523dd_0_128:notes">
            <a:extLst>
              <a:ext uri="{FF2B5EF4-FFF2-40B4-BE49-F238E27FC236}">
                <a16:creationId xmlns:a16="http://schemas.microsoft.com/office/drawing/2014/main" id="{855BAA30-81E3-0BB1-48BA-597D627736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33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dd0c7d16c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dd0c7d16c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db0f9523d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db0f9523d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a:extLst>
            <a:ext uri="{FF2B5EF4-FFF2-40B4-BE49-F238E27FC236}">
              <a16:creationId xmlns:a16="http://schemas.microsoft.com/office/drawing/2014/main" id="{A821078D-4A6E-D8E7-FBCC-AF7C84DCCD45}"/>
            </a:ext>
          </a:extLst>
        </p:cNvPr>
        <p:cNvGrpSpPr/>
        <p:nvPr/>
      </p:nvGrpSpPr>
      <p:grpSpPr>
        <a:xfrm>
          <a:off x="0" y="0"/>
          <a:ext cx="0" cy="0"/>
          <a:chOff x="0" y="0"/>
          <a:chExt cx="0" cy="0"/>
        </a:xfrm>
      </p:grpSpPr>
      <p:sp>
        <p:nvSpPr>
          <p:cNvPr id="1330" name="Google Shape;1330;gdb0f9523dd_0_68:notes">
            <a:extLst>
              <a:ext uri="{FF2B5EF4-FFF2-40B4-BE49-F238E27FC236}">
                <a16:creationId xmlns:a16="http://schemas.microsoft.com/office/drawing/2014/main" id="{AD1EFD8F-550D-F9CF-1C25-F5C477DD34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db0f9523dd_0_68:notes">
            <a:extLst>
              <a:ext uri="{FF2B5EF4-FFF2-40B4-BE49-F238E27FC236}">
                <a16:creationId xmlns:a16="http://schemas.microsoft.com/office/drawing/2014/main" id="{61D68C8B-721B-5284-C2C5-365ACFF443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54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a:extLst>
            <a:ext uri="{FF2B5EF4-FFF2-40B4-BE49-F238E27FC236}">
              <a16:creationId xmlns:a16="http://schemas.microsoft.com/office/drawing/2014/main" id="{AFDAA697-CA37-B2A5-C4CB-C2DAFFAEB12E}"/>
            </a:ext>
          </a:extLst>
        </p:cNvPr>
        <p:cNvGrpSpPr/>
        <p:nvPr/>
      </p:nvGrpSpPr>
      <p:grpSpPr>
        <a:xfrm>
          <a:off x="0" y="0"/>
          <a:ext cx="0" cy="0"/>
          <a:chOff x="0" y="0"/>
          <a:chExt cx="0" cy="0"/>
        </a:xfrm>
      </p:grpSpPr>
      <p:sp>
        <p:nvSpPr>
          <p:cNvPr id="1322" name="Google Shape;1322;gdd0c7d16c6_0_62:notes">
            <a:extLst>
              <a:ext uri="{FF2B5EF4-FFF2-40B4-BE49-F238E27FC236}">
                <a16:creationId xmlns:a16="http://schemas.microsoft.com/office/drawing/2014/main" id="{F90F91F9-0255-9E25-FA66-D07358C674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dd0c7d16c6_0_62:notes">
            <a:extLst>
              <a:ext uri="{FF2B5EF4-FFF2-40B4-BE49-F238E27FC236}">
                <a16:creationId xmlns:a16="http://schemas.microsoft.com/office/drawing/2014/main" id="{23C05866-59BF-6AA7-81F5-C6F041FF9E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7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dd0c7d16c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dd0c7d16c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a:extLst>
            <a:ext uri="{FF2B5EF4-FFF2-40B4-BE49-F238E27FC236}">
              <a16:creationId xmlns:a16="http://schemas.microsoft.com/office/drawing/2014/main" id="{A85F5BE9-D2FD-C1D1-212E-6C48F879CC7E}"/>
            </a:ext>
          </a:extLst>
        </p:cNvPr>
        <p:cNvGrpSpPr/>
        <p:nvPr/>
      </p:nvGrpSpPr>
      <p:grpSpPr>
        <a:xfrm>
          <a:off x="0" y="0"/>
          <a:ext cx="0" cy="0"/>
          <a:chOff x="0" y="0"/>
          <a:chExt cx="0" cy="0"/>
        </a:xfrm>
      </p:grpSpPr>
      <p:sp>
        <p:nvSpPr>
          <p:cNvPr id="1409" name="Google Shape;1409;ge013acee29_0_142:notes">
            <a:extLst>
              <a:ext uri="{FF2B5EF4-FFF2-40B4-BE49-F238E27FC236}">
                <a16:creationId xmlns:a16="http://schemas.microsoft.com/office/drawing/2014/main" id="{AAFA657A-7D60-8C2F-6A5F-8D93C7DC61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e013acee29_0_142:notes">
            <a:extLst>
              <a:ext uri="{FF2B5EF4-FFF2-40B4-BE49-F238E27FC236}">
                <a16:creationId xmlns:a16="http://schemas.microsoft.com/office/drawing/2014/main" id="{41117BA7-0177-BA1B-490C-AF0C4DC963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68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db0f9523dd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db0f9523d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159"/>
          <a:stretch/>
        </p:blipFill>
        <p:spPr>
          <a:xfrm>
            <a:off x="0" y="0"/>
            <a:ext cx="9144003" cy="5143499"/>
          </a:xfrm>
          <a:prstGeom prst="rect">
            <a:avLst/>
          </a:prstGeom>
          <a:noFill/>
          <a:ln>
            <a:noFill/>
          </a:ln>
        </p:spPr>
      </p:pic>
      <p:sp>
        <p:nvSpPr>
          <p:cNvPr id="10" name="Google Shape;10;p2"/>
          <p:cNvSpPr txBox="1">
            <a:spLocks noGrp="1"/>
          </p:cNvSpPr>
          <p:nvPr>
            <p:ph type="ctrTitle"/>
          </p:nvPr>
        </p:nvSpPr>
        <p:spPr>
          <a:xfrm>
            <a:off x="713350" y="1119669"/>
            <a:ext cx="3697200" cy="2376600"/>
          </a:xfrm>
          <a:prstGeom prst="rect">
            <a:avLst/>
          </a:prstGeom>
        </p:spPr>
        <p:txBody>
          <a:bodyPr spcFirstLastPara="1" wrap="square" lIns="91425" tIns="91425" rIns="91425" bIns="91425" anchor="b" anchorCtr="0">
            <a:noAutofit/>
          </a:bodyPr>
          <a:lstStyle>
            <a:lvl1pPr lvl="0" rtl="0">
              <a:spcBef>
                <a:spcPts val="0"/>
              </a:spcBef>
              <a:spcAft>
                <a:spcPts val="0"/>
              </a:spcAft>
              <a:buSzPts val="8500"/>
              <a:buNone/>
              <a:defRPr sz="5000">
                <a:latin typeface="Aldrich"/>
                <a:ea typeface="Aldrich"/>
                <a:cs typeface="Aldrich"/>
                <a:sym typeface="Aldrich"/>
              </a:defRPr>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11" name="Google Shape;11;p2"/>
          <p:cNvSpPr txBox="1">
            <a:spLocks noGrp="1"/>
          </p:cNvSpPr>
          <p:nvPr>
            <p:ph type="subTitle" idx="1"/>
          </p:nvPr>
        </p:nvSpPr>
        <p:spPr>
          <a:xfrm>
            <a:off x="713350" y="3565519"/>
            <a:ext cx="3697200" cy="46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 name="Google Shape;12;p2"/>
          <p:cNvSpPr>
            <a:spLocks noGrp="1"/>
          </p:cNvSpPr>
          <p:nvPr>
            <p:ph type="pic" idx="2"/>
          </p:nvPr>
        </p:nvSpPr>
        <p:spPr>
          <a:xfrm>
            <a:off x="4691783" y="844730"/>
            <a:ext cx="3556500" cy="3417000"/>
          </a:xfrm>
          <a:prstGeom prst="rect">
            <a:avLst/>
          </a:prstGeom>
          <a:noFill/>
          <a:ln w="9525" cap="flat" cmpd="sng">
            <a:solidFill>
              <a:schemeClr val="dk2"/>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_2">
    <p:spTree>
      <p:nvGrpSpPr>
        <p:cNvPr id="1" name="Shape 688"/>
        <p:cNvGrpSpPr/>
        <p:nvPr/>
      </p:nvGrpSpPr>
      <p:grpSpPr>
        <a:xfrm>
          <a:off x="0" y="0"/>
          <a:ext cx="0" cy="0"/>
          <a:chOff x="0" y="0"/>
          <a:chExt cx="0" cy="0"/>
        </a:xfrm>
      </p:grpSpPr>
      <p:pic>
        <p:nvPicPr>
          <p:cNvPr id="689" name="Google Shape;689;p15"/>
          <p:cNvPicPr preferRelativeResize="0"/>
          <p:nvPr/>
        </p:nvPicPr>
        <p:blipFill rotWithShape="1">
          <a:blip r:embed="rId2">
            <a:alphaModFix/>
          </a:blip>
          <a:srcRect t="159"/>
          <a:stretch/>
        </p:blipFill>
        <p:spPr>
          <a:xfrm>
            <a:off x="0" y="0"/>
            <a:ext cx="9144003" cy="5143499"/>
          </a:xfrm>
          <a:prstGeom prst="rect">
            <a:avLst/>
          </a:prstGeom>
          <a:noFill/>
          <a:ln>
            <a:noFill/>
          </a:ln>
        </p:spPr>
      </p:pic>
      <p:sp>
        <p:nvSpPr>
          <p:cNvPr id="690" name="Google Shape;69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91" name="Google Shape;691;p15"/>
          <p:cNvGrpSpPr/>
          <p:nvPr/>
        </p:nvGrpSpPr>
        <p:grpSpPr>
          <a:xfrm>
            <a:off x="1" y="300"/>
            <a:ext cx="9143987" cy="5143233"/>
            <a:chOff x="1" y="300"/>
            <a:chExt cx="9143987" cy="5143233"/>
          </a:xfrm>
        </p:grpSpPr>
        <p:grpSp>
          <p:nvGrpSpPr>
            <p:cNvPr id="692" name="Google Shape;692;p15"/>
            <p:cNvGrpSpPr/>
            <p:nvPr/>
          </p:nvGrpSpPr>
          <p:grpSpPr>
            <a:xfrm>
              <a:off x="7461201" y="300"/>
              <a:ext cx="1682787" cy="5143233"/>
              <a:chOff x="7461201" y="300"/>
              <a:chExt cx="1682787" cy="5143233"/>
            </a:xfrm>
          </p:grpSpPr>
          <p:grpSp>
            <p:nvGrpSpPr>
              <p:cNvPr id="693" name="Google Shape;693;p15"/>
              <p:cNvGrpSpPr/>
              <p:nvPr/>
            </p:nvGrpSpPr>
            <p:grpSpPr>
              <a:xfrm>
                <a:off x="7461201" y="4738773"/>
                <a:ext cx="1682787" cy="404760"/>
                <a:chOff x="7395926" y="4738773"/>
                <a:chExt cx="1682787" cy="404760"/>
              </a:xfrm>
            </p:grpSpPr>
            <p:sp>
              <p:nvSpPr>
                <p:cNvPr id="694" name="Google Shape;694;p15"/>
                <p:cNvSpPr/>
                <p:nvPr/>
              </p:nvSpPr>
              <p:spPr>
                <a:xfrm rot="-5400000">
                  <a:off x="8692399" y="4649854"/>
                  <a:ext cx="101087" cy="671528"/>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rot="-5400000">
                  <a:off x="8086771" y="4047928"/>
                  <a:ext cx="301097" cy="1682787"/>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rot="-5400000">
                  <a:off x="8461381" y="4526204"/>
                  <a:ext cx="107476" cy="1127182"/>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rot="-5400000">
                  <a:off x="8756285" y="4786901"/>
                  <a:ext cx="112216" cy="532627"/>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15"/>
              <p:cNvGrpSpPr/>
              <p:nvPr/>
            </p:nvGrpSpPr>
            <p:grpSpPr>
              <a:xfrm>
                <a:off x="7461201" y="300"/>
                <a:ext cx="1682787" cy="404861"/>
                <a:chOff x="7395926" y="300"/>
                <a:chExt cx="1682787" cy="404861"/>
              </a:xfrm>
            </p:grpSpPr>
            <p:sp>
              <p:nvSpPr>
                <p:cNvPr id="699" name="Google Shape;699;p15"/>
                <p:cNvSpPr/>
                <p:nvPr/>
              </p:nvSpPr>
              <p:spPr>
                <a:xfrm rot="-5400000">
                  <a:off x="8758191" y="-173788"/>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rot="-5400000">
                  <a:off x="8088626" y="-584927"/>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rot="-5400000">
                  <a:off x="8694254" y="-175591"/>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rot="-5400000">
                  <a:off x="8461329" y="-509501"/>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3" name="Google Shape;703;p15"/>
            <p:cNvGrpSpPr/>
            <p:nvPr/>
          </p:nvGrpSpPr>
          <p:grpSpPr>
            <a:xfrm flipH="1">
              <a:off x="1" y="300"/>
              <a:ext cx="1682787" cy="5143233"/>
              <a:chOff x="7461201" y="300"/>
              <a:chExt cx="1682787" cy="5143233"/>
            </a:xfrm>
          </p:grpSpPr>
          <p:grpSp>
            <p:nvGrpSpPr>
              <p:cNvPr id="704" name="Google Shape;704;p15"/>
              <p:cNvGrpSpPr/>
              <p:nvPr/>
            </p:nvGrpSpPr>
            <p:grpSpPr>
              <a:xfrm>
                <a:off x="7461201" y="4738773"/>
                <a:ext cx="1682787" cy="404760"/>
                <a:chOff x="7395926" y="4738773"/>
                <a:chExt cx="1682787" cy="404760"/>
              </a:xfrm>
            </p:grpSpPr>
            <p:sp>
              <p:nvSpPr>
                <p:cNvPr id="705" name="Google Shape;705;p15"/>
                <p:cNvSpPr/>
                <p:nvPr/>
              </p:nvSpPr>
              <p:spPr>
                <a:xfrm rot="-5400000">
                  <a:off x="8692399" y="4649854"/>
                  <a:ext cx="101087" cy="671528"/>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rot="-5400000">
                  <a:off x="8086771" y="4047928"/>
                  <a:ext cx="301097" cy="1682787"/>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rot="-5400000">
                  <a:off x="8461381" y="4526204"/>
                  <a:ext cx="107476" cy="1127182"/>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rot="-5400000">
                  <a:off x="8756285" y="4786901"/>
                  <a:ext cx="112216" cy="532627"/>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5"/>
              <p:cNvGrpSpPr/>
              <p:nvPr/>
            </p:nvGrpSpPr>
            <p:grpSpPr>
              <a:xfrm>
                <a:off x="7461201" y="300"/>
                <a:ext cx="1682787" cy="404861"/>
                <a:chOff x="7395926" y="300"/>
                <a:chExt cx="1682787" cy="404861"/>
              </a:xfrm>
            </p:grpSpPr>
            <p:sp>
              <p:nvSpPr>
                <p:cNvPr id="710" name="Google Shape;710;p15"/>
                <p:cNvSpPr/>
                <p:nvPr/>
              </p:nvSpPr>
              <p:spPr>
                <a:xfrm rot="-5400000">
                  <a:off x="8758191" y="-173788"/>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rot="-5400000">
                  <a:off x="8088626" y="-584927"/>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rot="-5400000">
                  <a:off x="8694254" y="-175591"/>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rot="-5400000">
                  <a:off x="8461329" y="-509501"/>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14" name="Google Shape;714;p15"/>
          <p:cNvGrpSpPr/>
          <p:nvPr/>
        </p:nvGrpSpPr>
        <p:grpSpPr>
          <a:xfrm>
            <a:off x="1351780" y="220554"/>
            <a:ext cx="6451661" cy="4696579"/>
            <a:chOff x="1351780" y="220554"/>
            <a:chExt cx="6451661" cy="4696579"/>
          </a:xfrm>
        </p:grpSpPr>
        <p:grpSp>
          <p:nvGrpSpPr>
            <p:cNvPr id="715" name="Google Shape;715;p15"/>
            <p:cNvGrpSpPr/>
            <p:nvPr/>
          </p:nvGrpSpPr>
          <p:grpSpPr>
            <a:xfrm>
              <a:off x="7670530" y="220554"/>
              <a:ext cx="132911" cy="199379"/>
              <a:chOff x="2778349" y="5640986"/>
              <a:chExt cx="508847" cy="763610"/>
            </a:xfrm>
          </p:grpSpPr>
          <p:sp>
            <p:nvSpPr>
              <p:cNvPr id="716" name="Google Shape;716;p15"/>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15"/>
            <p:cNvGrpSpPr/>
            <p:nvPr/>
          </p:nvGrpSpPr>
          <p:grpSpPr>
            <a:xfrm>
              <a:off x="7670530" y="4717754"/>
              <a:ext cx="132911" cy="199379"/>
              <a:chOff x="2778349" y="5640986"/>
              <a:chExt cx="508847" cy="763610"/>
            </a:xfrm>
          </p:grpSpPr>
          <p:sp>
            <p:nvSpPr>
              <p:cNvPr id="719" name="Google Shape;719;p15"/>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5"/>
            <p:cNvGrpSpPr/>
            <p:nvPr/>
          </p:nvGrpSpPr>
          <p:grpSpPr>
            <a:xfrm>
              <a:off x="1351780" y="220554"/>
              <a:ext cx="132911" cy="199379"/>
              <a:chOff x="2778349" y="5640986"/>
              <a:chExt cx="508847" cy="763610"/>
            </a:xfrm>
          </p:grpSpPr>
          <p:sp>
            <p:nvSpPr>
              <p:cNvPr id="722" name="Google Shape;722;p15"/>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15"/>
            <p:cNvGrpSpPr/>
            <p:nvPr/>
          </p:nvGrpSpPr>
          <p:grpSpPr>
            <a:xfrm>
              <a:off x="1351780" y="4717754"/>
              <a:ext cx="132911" cy="199379"/>
              <a:chOff x="2778349" y="5640986"/>
              <a:chExt cx="508847" cy="763610"/>
            </a:xfrm>
          </p:grpSpPr>
          <p:sp>
            <p:nvSpPr>
              <p:cNvPr id="725" name="Google Shape;725;p15"/>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827"/>
        <p:cNvGrpSpPr/>
        <p:nvPr/>
      </p:nvGrpSpPr>
      <p:grpSpPr>
        <a:xfrm>
          <a:off x="0" y="0"/>
          <a:ext cx="0" cy="0"/>
          <a:chOff x="0" y="0"/>
          <a:chExt cx="0" cy="0"/>
        </a:xfrm>
      </p:grpSpPr>
      <p:pic>
        <p:nvPicPr>
          <p:cNvPr id="828" name="Google Shape;828;p17"/>
          <p:cNvPicPr preferRelativeResize="0"/>
          <p:nvPr/>
        </p:nvPicPr>
        <p:blipFill rotWithShape="1">
          <a:blip r:embed="rId2">
            <a:alphaModFix/>
          </a:blip>
          <a:srcRect t="159"/>
          <a:stretch/>
        </p:blipFill>
        <p:spPr>
          <a:xfrm>
            <a:off x="0" y="0"/>
            <a:ext cx="9144003" cy="5143499"/>
          </a:xfrm>
          <a:prstGeom prst="rect">
            <a:avLst/>
          </a:prstGeom>
          <a:noFill/>
          <a:ln>
            <a:noFill/>
          </a:ln>
        </p:spPr>
      </p:pic>
      <p:sp>
        <p:nvSpPr>
          <p:cNvPr id="829" name="Google Shape;829;p17"/>
          <p:cNvSpPr txBox="1">
            <a:spLocks noGrp="1"/>
          </p:cNvSpPr>
          <p:nvPr>
            <p:ph type="title"/>
          </p:nvPr>
        </p:nvSpPr>
        <p:spPr>
          <a:xfrm>
            <a:off x="720005" y="1552700"/>
            <a:ext cx="21432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0" name="Google Shape;830;p17"/>
          <p:cNvSpPr txBox="1">
            <a:spLocks noGrp="1"/>
          </p:cNvSpPr>
          <p:nvPr>
            <p:ph type="title" idx="2"/>
          </p:nvPr>
        </p:nvSpPr>
        <p:spPr>
          <a:xfrm>
            <a:off x="3145338" y="1552700"/>
            <a:ext cx="21432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1" name="Google Shape;831;p17"/>
          <p:cNvSpPr txBox="1">
            <a:spLocks noGrp="1"/>
          </p:cNvSpPr>
          <p:nvPr>
            <p:ph type="subTitle" idx="1"/>
          </p:nvPr>
        </p:nvSpPr>
        <p:spPr>
          <a:xfrm>
            <a:off x="720000" y="1931791"/>
            <a:ext cx="2143200" cy="775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832" name="Google Shape;832;p17"/>
          <p:cNvSpPr txBox="1">
            <a:spLocks noGrp="1"/>
          </p:cNvSpPr>
          <p:nvPr>
            <p:ph type="subTitle" idx="3"/>
          </p:nvPr>
        </p:nvSpPr>
        <p:spPr>
          <a:xfrm>
            <a:off x="3145330" y="1931791"/>
            <a:ext cx="2143200" cy="775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833" name="Google Shape;833;p17"/>
          <p:cNvSpPr txBox="1">
            <a:spLocks noGrp="1"/>
          </p:cNvSpPr>
          <p:nvPr>
            <p:ph type="title" idx="4"/>
          </p:nvPr>
        </p:nvSpPr>
        <p:spPr>
          <a:xfrm>
            <a:off x="720005" y="3077200"/>
            <a:ext cx="21432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4" name="Google Shape;834;p17"/>
          <p:cNvSpPr txBox="1">
            <a:spLocks noGrp="1"/>
          </p:cNvSpPr>
          <p:nvPr>
            <p:ph type="title" idx="5"/>
          </p:nvPr>
        </p:nvSpPr>
        <p:spPr>
          <a:xfrm>
            <a:off x="3145338" y="3077200"/>
            <a:ext cx="21432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5" name="Google Shape;835;p17"/>
          <p:cNvSpPr txBox="1">
            <a:spLocks noGrp="1"/>
          </p:cNvSpPr>
          <p:nvPr>
            <p:ph type="subTitle" idx="6"/>
          </p:nvPr>
        </p:nvSpPr>
        <p:spPr>
          <a:xfrm>
            <a:off x="720000" y="3456291"/>
            <a:ext cx="2143200" cy="775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836" name="Google Shape;836;p17"/>
          <p:cNvSpPr txBox="1">
            <a:spLocks noGrp="1"/>
          </p:cNvSpPr>
          <p:nvPr>
            <p:ph type="subTitle" idx="7"/>
          </p:nvPr>
        </p:nvSpPr>
        <p:spPr>
          <a:xfrm>
            <a:off x="3145330" y="3456291"/>
            <a:ext cx="2143200" cy="775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837" name="Google Shape;837;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8" name="Google Shape;838;p17"/>
          <p:cNvSpPr>
            <a:spLocks noGrp="1"/>
          </p:cNvSpPr>
          <p:nvPr>
            <p:ph type="pic" idx="9"/>
          </p:nvPr>
        </p:nvSpPr>
        <p:spPr>
          <a:xfrm>
            <a:off x="5643175" y="1175250"/>
            <a:ext cx="2685900" cy="3286200"/>
          </a:xfrm>
          <a:prstGeom prst="rect">
            <a:avLst/>
          </a:prstGeom>
          <a:noFill/>
          <a:ln w="9525" cap="flat" cmpd="sng">
            <a:solidFill>
              <a:schemeClr val="dk2"/>
            </a:solidFill>
            <a:prstDash val="solid"/>
            <a:round/>
            <a:headEnd type="none" w="sm" len="sm"/>
            <a:tailEnd type="none" w="sm" len="sm"/>
          </a:ln>
        </p:spPr>
      </p:sp>
      <p:grpSp>
        <p:nvGrpSpPr>
          <p:cNvPr id="839" name="Google Shape;839;p17"/>
          <p:cNvGrpSpPr/>
          <p:nvPr/>
        </p:nvGrpSpPr>
        <p:grpSpPr>
          <a:xfrm>
            <a:off x="1609652" y="1563681"/>
            <a:ext cx="7250153" cy="3422638"/>
            <a:chOff x="1609652" y="1563681"/>
            <a:chExt cx="7250153" cy="3422638"/>
          </a:xfrm>
        </p:grpSpPr>
        <p:grpSp>
          <p:nvGrpSpPr>
            <p:cNvPr id="840" name="Google Shape;840;p17"/>
            <p:cNvGrpSpPr/>
            <p:nvPr/>
          </p:nvGrpSpPr>
          <p:grpSpPr>
            <a:xfrm>
              <a:off x="1609652" y="4710656"/>
              <a:ext cx="183745" cy="275663"/>
              <a:chOff x="2778349" y="5640986"/>
              <a:chExt cx="508847" cy="763610"/>
            </a:xfrm>
          </p:grpSpPr>
          <p:sp>
            <p:nvSpPr>
              <p:cNvPr id="841" name="Google Shape;841;p17"/>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17"/>
            <p:cNvGrpSpPr/>
            <p:nvPr/>
          </p:nvGrpSpPr>
          <p:grpSpPr>
            <a:xfrm>
              <a:off x="8676061" y="1563681"/>
              <a:ext cx="183745" cy="275663"/>
              <a:chOff x="2778349" y="5640986"/>
              <a:chExt cx="508847" cy="763610"/>
            </a:xfrm>
          </p:grpSpPr>
          <p:sp>
            <p:nvSpPr>
              <p:cNvPr id="844" name="Google Shape;844;p17"/>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6" name="Google Shape;846;p17"/>
          <p:cNvGrpSpPr/>
          <p:nvPr/>
        </p:nvGrpSpPr>
        <p:grpSpPr>
          <a:xfrm>
            <a:off x="11" y="-1"/>
            <a:ext cx="9062933" cy="5143508"/>
            <a:chOff x="11" y="-1"/>
            <a:chExt cx="9062933" cy="5143508"/>
          </a:xfrm>
        </p:grpSpPr>
        <p:grpSp>
          <p:nvGrpSpPr>
            <p:cNvPr id="847" name="Google Shape;847;p17"/>
            <p:cNvGrpSpPr/>
            <p:nvPr/>
          </p:nvGrpSpPr>
          <p:grpSpPr>
            <a:xfrm rot="5400000">
              <a:off x="509809" y="4043678"/>
              <a:ext cx="590031" cy="1609627"/>
              <a:chOff x="6157984" y="3326003"/>
              <a:chExt cx="590031" cy="1609627"/>
            </a:xfrm>
          </p:grpSpPr>
          <p:sp>
            <p:nvSpPr>
              <p:cNvPr id="848" name="Google Shape;848;p17"/>
              <p:cNvSpPr/>
              <p:nvPr/>
            </p:nvSpPr>
            <p:spPr>
              <a:xfrm>
                <a:off x="6466394" y="4340965"/>
                <a:ext cx="150034" cy="594658"/>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6555218" y="3758470"/>
                <a:ext cx="107579" cy="1177158"/>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6466394" y="4565081"/>
                <a:ext cx="15766" cy="3705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6416315" y="4707691"/>
                <a:ext cx="14942" cy="227930"/>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6157984" y="3434403"/>
                <a:ext cx="315833" cy="1501226"/>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7"/>
              <p:cNvSpPr/>
              <p:nvPr/>
            </p:nvSpPr>
            <p:spPr>
              <a:xfrm>
                <a:off x="6639508" y="3920555"/>
                <a:ext cx="108506" cy="101507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7"/>
              <p:cNvSpPr/>
              <p:nvPr/>
            </p:nvSpPr>
            <p:spPr>
              <a:xfrm>
                <a:off x="6597879" y="3326003"/>
                <a:ext cx="111186" cy="1609627"/>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17"/>
            <p:cNvGrpSpPr/>
            <p:nvPr/>
          </p:nvGrpSpPr>
          <p:grpSpPr>
            <a:xfrm rot="10800000">
              <a:off x="8472914" y="-1"/>
              <a:ext cx="590031" cy="1609627"/>
              <a:chOff x="6157984" y="3326003"/>
              <a:chExt cx="590031" cy="1609627"/>
            </a:xfrm>
          </p:grpSpPr>
          <p:sp>
            <p:nvSpPr>
              <p:cNvPr id="856" name="Google Shape;856;p17"/>
              <p:cNvSpPr/>
              <p:nvPr/>
            </p:nvSpPr>
            <p:spPr>
              <a:xfrm>
                <a:off x="6466394" y="4340965"/>
                <a:ext cx="150034" cy="594658"/>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6555218" y="3758470"/>
                <a:ext cx="107579" cy="1177158"/>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6466394" y="4565081"/>
                <a:ext cx="15766" cy="3705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6416315" y="4707691"/>
                <a:ext cx="14942" cy="227930"/>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a:off x="6157984" y="3434403"/>
                <a:ext cx="315833" cy="1501226"/>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a:off x="6639508" y="3920555"/>
                <a:ext cx="108506" cy="101507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a:off x="6597879" y="3326003"/>
                <a:ext cx="111186" cy="1609627"/>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871"/>
        <p:cNvGrpSpPr/>
        <p:nvPr/>
      </p:nvGrpSpPr>
      <p:grpSpPr>
        <a:xfrm>
          <a:off x="0" y="0"/>
          <a:ext cx="0" cy="0"/>
          <a:chOff x="0" y="0"/>
          <a:chExt cx="0" cy="0"/>
        </a:xfrm>
      </p:grpSpPr>
      <p:pic>
        <p:nvPicPr>
          <p:cNvPr id="872" name="Google Shape;872;p19"/>
          <p:cNvPicPr preferRelativeResize="0"/>
          <p:nvPr/>
        </p:nvPicPr>
        <p:blipFill rotWithShape="1">
          <a:blip r:embed="rId2">
            <a:alphaModFix/>
          </a:blip>
          <a:srcRect t="159"/>
          <a:stretch/>
        </p:blipFill>
        <p:spPr>
          <a:xfrm>
            <a:off x="0" y="0"/>
            <a:ext cx="9144003" cy="5143499"/>
          </a:xfrm>
          <a:prstGeom prst="rect">
            <a:avLst/>
          </a:prstGeom>
          <a:noFill/>
          <a:ln>
            <a:noFill/>
          </a:ln>
        </p:spPr>
      </p:pic>
      <p:grpSp>
        <p:nvGrpSpPr>
          <p:cNvPr id="873" name="Google Shape;873;p19"/>
          <p:cNvGrpSpPr/>
          <p:nvPr/>
        </p:nvGrpSpPr>
        <p:grpSpPr>
          <a:xfrm>
            <a:off x="11" y="11"/>
            <a:ext cx="9143977" cy="5153968"/>
            <a:chOff x="11" y="11"/>
            <a:chExt cx="9143977" cy="5153968"/>
          </a:xfrm>
        </p:grpSpPr>
        <p:sp>
          <p:nvSpPr>
            <p:cNvPr id="874" name="Google Shape;874;p19"/>
            <p:cNvSpPr/>
            <p:nvPr/>
          </p:nvSpPr>
          <p:spPr>
            <a:xfrm rot="-5400000">
              <a:off x="8580392" y="-278251"/>
              <a:ext cx="112113" cy="101507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rot="-5400000">
              <a:off x="8518773" y="-277735"/>
              <a:ext cx="96450" cy="1153973"/>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rot="-5400000">
              <a:off x="8491416" y="-100448"/>
              <a:ext cx="112216" cy="1192923"/>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rot="-5400000">
              <a:off x="8983644" y="299150"/>
              <a:ext cx="92741" cy="227930"/>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rot="-5400000">
              <a:off x="8769265" y="-219931"/>
              <a:ext cx="154774" cy="594658"/>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rot="-5400000">
              <a:off x="8501617" y="-445851"/>
              <a:ext cx="107579" cy="1177158"/>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rot="-5400000">
              <a:off x="8931351" y="293123"/>
              <a:ext cx="65846" cy="359412"/>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rot="-5400000">
              <a:off x="8672974" y="181066"/>
              <a:ext cx="112113" cy="829904"/>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rot="-5400000">
              <a:off x="8591881" y="150051"/>
              <a:ext cx="112216" cy="99199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rot="-5400000">
              <a:off x="8283118" y="-613449"/>
              <a:ext cx="112113" cy="1609627"/>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rot="-5400000">
              <a:off x="8441492" y="-100395"/>
              <a:ext cx="112113" cy="1292874"/>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rot="-5400000">
              <a:off x="8580392" y="4173574"/>
              <a:ext cx="112113" cy="101507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rot="-5400000">
              <a:off x="8518773" y="4174090"/>
              <a:ext cx="96450" cy="1153973"/>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rot="-5400000">
              <a:off x="8491416" y="4351377"/>
              <a:ext cx="112216" cy="1192923"/>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rot="-5400000">
              <a:off x="8983644" y="4750975"/>
              <a:ext cx="92740" cy="227930"/>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rot="-5400000">
              <a:off x="8769265" y="4231894"/>
              <a:ext cx="154774" cy="594658"/>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rot="-5400000">
              <a:off x="8501617" y="4005974"/>
              <a:ext cx="107579" cy="1177158"/>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9"/>
            <p:cNvSpPr/>
            <p:nvPr/>
          </p:nvSpPr>
          <p:spPr>
            <a:xfrm rot="-5400000">
              <a:off x="8931351" y="4744948"/>
              <a:ext cx="65846" cy="359412"/>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rot="-5400000">
              <a:off x="8672974" y="4632891"/>
              <a:ext cx="112113" cy="829904"/>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rot="-5400000">
              <a:off x="8591881" y="4601876"/>
              <a:ext cx="112216" cy="99199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rot="-5400000">
              <a:off x="8283118" y="3838376"/>
              <a:ext cx="112113" cy="1609627"/>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rot="-5400000">
              <a:off x="8441492" y="4351430"/>
              <a:ext cx="112113" cy="1292874"/>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rot="5400000" flipH="1">
              <a:off x="451494" y="-278251"/>
              <a:ext cx="112113" cy="101507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rot="5400000" flipH="1">
              <a:off x="528775" y="-277735"/>
              <a:ext cx="96450" cy="1153973"/>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rot="5400000" flipH="1">
              <a:off x="540367" y="-100448"/>
              <a:ext cx="112216" cy="1192923"/>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rot="5400000" flipH="1">
              <a:off x="67614" y="299150"/>
              <a:ext cx="92741" cy="227930"/>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rot="5400000" flipH="1">
              <a:off x="219960" y="-219931"/>
              <a:ext cx="154774" cy="594658"/>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9"/>
            <p:cNvSpPr/>
            <p:nvPr/>
          </p:nvSpPr>
          <p:spPr>
            <a:xfrm rot="5400000" flipH="1">
              <a:off x="534803" y="-445851"/>
              <a:ext cx="107579" cy="1177158"/>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rot="5400000" flipH="1">
              <a:off x="146802" y="293123"/>
              <a:ext cx="65846" cy="359412"/>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rot="5400000" flipH="1">
              <a:off x="358911" y="181066"/>
              <a:ext cx="112113" cy="829904"/>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rot="5400000" flipH="1">
              <a:off x="439902" y="150051"/>
              <a:ext cx="112216" cy="99199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rot="5400000" flipH="1">
              <a:off x="748768" y="-613449"/>
              <a:ext cx="112113" cy="1609627"/>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rot="5400000" flipH="1">
              <a:off x="590393" y="-100395"/>
              <a:ext cx="112113" cy="1292874"/>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rot="5400000" flipH="1">
              <a:off x="451494" y="4173574"/>
              <a:ext cx="112113" cy="101507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rot="5400000" flipH="1">
              <a:off x="528775" y="4174090"/>
              <a:ext cx="96450" cy="1153973"/>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rot="5400000" flipH="1">
              <a:off x="540367" y="4351377"/>
              <a:ext cx="112216" cy="1192923"/>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rot="5400000" flipH="1">
              <a:off x="67614" y="4750975"/>
              <a:ext cx="92740" cy="227930"/>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rot="5400000" flipH="1">
              <a:off x="219960" y="4231894"/>
              <a:ext cx="154774" cy="594658"/>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rot="5400000" flipH="1">
              <a:off x="534803" y="4005974"/>
              <a:ext cx="107579" cy="1177158"/>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rot="5400000" flipH="1">
              <a:off x="146802" y="4744948"/>
              <a:ext cx="65846" cy="359412"/>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rot="5400000" flipH="1">
              <a:off x="358911" y="4632891"/>
              <a:ext cx="112113" cy="829904"/>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rot="5400000" flipH="1">
              <a:off x="439902" y="4601876"/>
              <a:ext cx="112216" cy="99199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rot="5400000" flipH="1">
              <a:off x="748768" y="3838376"/>
              <a:ext cx="112113" cy="1609627"/>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rot="5400000" flipH="1">
              <a:off x="590393" y="4351430"/>
              <a:ext cx="112113" cy="1292874"/>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19"/>
          <p:cNvGrpSpPr/>
          <p:nvPr/>
        </p:nvGrpSpPr>
        <p:grpSpPr>
          <a:xfrm>
            <a:off x="232454" y="311270"/>
            <a:ext cx="8679090" cy="4651204"/>
            <a:chOff x="232454" y="311270"/>
            <a:chExt cx="8679090" cy="4651204"/>
          </a:xfrm>
        </p:grpSpPr>
        <p:grpSp>
          <p:nvGrpSpPr>
            <p:cNvPr id="919" name="Google Shape;919;p19"/>
            <p:cNvGrpSpPr/>
            <p:nvPr/>
          </p:nvGrpSpPr>
          <p:grpSpPr>
            <a:xfrm>
              <a:off x="8778633" y="311270"/>
              <a:ext cx="132911" cy="199379"/>
              <a:chOff x="2778349" y="5640986"/>
              <a:chExt cx="508847" cy="763610"/>
            </a:xfrm>
          </p:grpSpPr>
          <p:sp>
            <p:nvSpPr>
              <p:cNvPr id="920" name="Google Shape;920;p19"/>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9"/>
            <p:cNvGrpSpPr/>
            <p:nvPr/>
          </p:nvGrpSpPr>
          <p:grpSpPr>
            <a:xfrm>
              <a:off x="8778633" y="4763095"/>
              <a:ext cx="132911" cy="199379"/>
              <a:chOff x="2778349" y="5640986"/>
              <a:chExt cx="508847" cy="763610"/>
            </a:xfrm>
          </p:grpSpPr>
          <p:sp>
            <p:nvSpPr>
              <p:cNvPr id="923" name="Google Shape;923;p19"/>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19"/>
            <p:cNvGrpSpPr/>
            <p:nvPr/>
          </p:nvGrpSpPr>
          <p:grpSpPr>
            <a:xfrm>
              <a:off x="232454" y="311270"/>
              <a:ext cx="132911" cy="199379"/>
              <a:chOff x="2778349" y="5640986"/>
              <a:chExt cx="508847" cy="763610"/>
            </a:xfrm>
          </p:grpSpPr>
          <p:sp>
            <p:nvSpPr>
              <p:cNvPr id="926" name="Google Shape;926;p19"/>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19"/>
            <p:cNvGrpSpPr/>
            <p:nvPr/>
          </p:nvGrpSpPr>
          <p:grpSpPr>
            <a:xfrm>
              <a:off x="232454" y="4763095"/>
              <a:ext cx="132911" cy="199379"/>
              <a:chOff x="2778349" y="5640986"/>
              <a:chExt cx="508847" cy="763610"/>
            </a:xfrm>
          </p:grpSpPr>
          <p:sp>
            <p:nvSpPr>
              <p:cNvPr id="929" name="Google Shape;929;p19"/>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931"/>
        <p:cNvGrpSpPr/>
        <p:nvPr/>
      </p:nvGrpSpPr>
      <p:grpSpPr>
        <a:xfrm>
          <a:off x="0" y="0"/>
          <a:ext cx="0" cy="0"/>
          <a:chOff x="0" y="0"/>
          <a:chExt cx="0" cy="0"/>
        </a:xfrm>
      </p:grpSpPr>
      <p:pic>
        <p:nvPicPr>
          <p:cNvPr id="932" name="Google Shape;932;p20"/>
          <p:cNvPicPr preferRelativeResize="0"/>
          <p:nvPr/>
        </p:nvPicPr>
        <p:blipFill rotWithShape="1">
          <a:blip r:embed="rId2">
            <a:alphaModFix/>
          </a:blip>
          <a:srcRect t="159"/>
          <a:stretch/>
        </p:blipFill>
        <p:spPr>
          <a:xfrm>
            <a:off x="0" y="0"/>
            <a:ext cx="9144003" cy="5143499"/>
          </a:xfrm>
          <a:prstGeom prst="rect">
            <a:avLst/>
          </a:prstGeom>
          <a:noFill/>
          <a:ln>
            <a:noFill/>
          </a:ln>
        </p:spPr>
      </p:pic>
      <p:grpSp>
        <p:nvGrpSpPr>
          <p:cNvPr id="933" name="Google Shape;933;p20"/>
          <p:cNvGrpSpPr/>
          <p:nvPr/>
        </p:nvGrpSpPr>
        <p:grpSpPr>
          <a:xfrm>
            <a:off x="-571364" y="-660171"/>
            <a:ext cx="10286732" cy="6463852"/>
            <a:chOff x="-571364" y="-660171"/>
            <a:chExt cx="10286732" cy="6463852"/>
          </a:xfrm>
        </p:grpSpPr>
        <p:grpSp>
          <p:nvGrpSpPr>
            <p:cNvPr id="934" name="Google Shape;934;p20"/>
            <p:cNvGrpSpPr/>
            <p:nvPr/>
          </p:nvGrpSpPr>
          <p:grpSpPr>
            <a:xfrm>
              <a:off x="-571364" y="4120904"/>
              <a:ext cx="10286732" cy="1682777"/>
              <a:chOff x="-1" y="3460729"/>
              <a:chExt cx="10286732" cy="1682777"/>
            </a:xfrm>
          </p:grpSpPr>
          <p:grpSp>
            <p:nvGrpSpPr>
              <p:cNvPr id="935" name="Google Shape;935;p20"/>
              <p:cNvGrpSpPr/>
              <p:nvPr/>
            </p:nvGrpSpPr>
            <p:grpSpPr>
              <a:xfrm>
                <a:off x="-1" y="3460729"/>
                <a:ext cx="5143232" cy="1682777"/>
                <a:chOff x="713356" y="2640614"/>
                <a:chExt cx="6188463" cy="2024758"/>
              </a:xfrm>
            </p:grpSpPr>
            <p:sp>
              <p:nvSpPr>
                <p:cNvPr id="936" name="Google Shape;936;p20"/>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0"/>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0"/>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0"/>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0"/>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0"/>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0"/>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0"/>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0"/>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0"/>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0"/>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0"/>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0"/>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0"/>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0"/>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0"/>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0"/>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0"/>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0"/>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0"/>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0"/>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0"/>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0"/>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0"/>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0"/>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0"/>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0"/>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0"/>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0"/>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0"/>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0"/>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0"/>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0"/>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0"/>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0"/>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0"/>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0"/>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0"/>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0"/>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0"/>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0"/>
                <p:cNvSpPr/>
                <p:nvPr/>
              </p:nvSpPr>
              <p:spPr>
                <a:xfrm>
                  <a:off x="5249099"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0"/>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0"/>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0"/>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0"/>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0"/>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0"/>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0"/>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0"/>
                <p:cNvSpPr/>
                <p:nvPr/>
              </p:nvSpPr>
              <p:spPr>
                <a:xfrm>
                  <a:off x="5058658"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0"/>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0"/>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0"/>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0"/>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0"/>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0"/>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0"/>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0"/>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0"/>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0"/>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0"/>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0"/>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20"/>
              <p:cNvGrpSpPr/>
              <p:nvPr/>
            </p:nvGrpSpPr>
            <p:grpSpPr>
              <a:xfrm>
                <a:off x="5143499" y="3460729"/>
                <a:ext cx="5143232" cy="1682777"/>
                <a:chOff x="713356" y="2640614"/>
                <a:chExt cx="6188463" cy="2024758"/>
              </a:xfrm>
            </p:grpSpPr>
            <p:sp>
              <p:nvSpPr>
                <p:cNvPr id="999" name="Google Shape;999;p20"/>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0"/>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0"/>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0"/>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0"/>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0"/>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0"/>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0"/>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0"/>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0"/>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0"/>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0"/>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0"/>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0"/>
                <p:cNvSpPr/>
                <p:nvPr/>
              </p:nvSpPr>
              <p:spPr>
                <a:xfrm>
                  <a:off x="5249099"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a:off x="5058658"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0"/>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0"/>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0"/>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0"/>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0"/>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0"/>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1" name="Google Shape;1061;p20"/>
            <p:cNvGrpSpPr/>
            <p:nvPr/>
          </p:nvGrpSpPr>
          <p:grpSpPr>
            <a:xfrm rot="10800000" flipH="1">
              <a:off x="-571364" y="-660171"/>
              <a:ext cx="10286732" cy="1682777"/>
              <a:chOff x="-1" y="3460729"/>
              <a:chExt cx="10286732" cy="1682777"/>
            </a:xfrm>
          </p:grpSpPr>
          <p:grpSp>
            <p:nvGrpSpPr>
              <p:cNvPr id="1062" name="Google Shape;1062;p20"/>
              <p:cNvGrpSpPr/>
              <p:nvPr/>
            </p:nvGrpSpPr>
            <p:grpSpPr>
              <a:xfrm>
                <a:off x="-1" y="3460729"/>
                <a:ext cx="5143232" cy="1682777"/>
                <a:chOff x="713356" y="2640614"/>
                <a:chExt cx="6188463" cy="2024758"/>
              </a:xfrm>
            </p:grpSpPr>
            <p:sp>
              <p:nvSpPr>
                <p:cNvPr id="1063" name="Google Shape;1063;p20"/>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0"/>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0"/>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0"/>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0"/>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0"/>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0"/>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0"/>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0"/>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0"/>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0"/>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0"/>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0"/>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0"/>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0"/>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0"/>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0"/>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0"/>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0"/>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0"/>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0"/>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0"/>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0"/>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0"/>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0"/>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0"/>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0"/>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0"/>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0"/>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0"/>
                <p:cNvSpPr/>
                <p:nvPr/>
              </p:nvSpPr>
              <p:spPr>
                <a:xfrm>
                  <a:off x="5249099"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0"/>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0"/>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0"/>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0"/>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0"/>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0"/>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0"/>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0"/>
                <p:cNvSpPr/>
                <p:nvPr/>
              </p:nvSpPr>
              <p:spPr>
                <a:xfrm>
                  <a:off x="5058658"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0"/>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0"/>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0"/>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0"/>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0"/>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0"/>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0"/>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0"/>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0"/>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0"/>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0"/>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0"/>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0"/>
              <p:cNvGrpSpPr/>
              <p:nvPr/>
            </p:nvGrpSpPr>
            <p:grpSpPr>
              <a:xfrm>
                <a:off x="5143499" y="3460729"/>
                <a:ext cx="5143232" cy="1682777"/>
                <a:chOff x="713356" y="2640614"/>
                <a:chExt cx="6188463" cy="2024758"/>
              </a:xfrm>
            </p:grpSpPr>
            <p:sp>
              <p:nvSpPr>
                <p:cNvPr id="1126" name="Google Shape;1126;p20"/>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0"/>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0"/>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0"/>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0"/>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0"/>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0"/>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0"/>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0"/>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0"/>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0"/>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0"/>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0"/>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0"/>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0"/>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0"/>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0"/>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0"/>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0"/>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0"/>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0"/>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0"/>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0"/>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0"/>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0"/>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0"/>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0"/>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0"/>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0"/>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0"/>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0"/>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0"/>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0"/>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0"/>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0"/>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0"/>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0"/>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0"/>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0"/>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0"/>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0"/>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0"/>
                <p:cNvSpPr/>
                <p:nvPr/>
              </p:nvSpPr>
              <p:spPr>
                <a:xfrm>
                  <a:off x="5249099"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0"/>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0"/>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0"/>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0"/>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0"/>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0"/>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0"/>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0"/>
                <p:cNvSpPr/>
                <p:nvPr/>
              </p:nvSpPr>
              <p:spPr>
                <a:xfrm>
                  <a:off x="5058658"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0"/>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0"/>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0"/>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0"/>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0"/>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0"/>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0"/>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0"/>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0"/>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0"/>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0"/>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0"/>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88" name="Google Shape;1188;p20"/>
          <p:cNvGrpSpPr/>
          <p:nvPr/>
        </p:nvGrpSpPr>
        <p:grpSpPr>
          <a:xfrm>
            <a:off x="967271" y="614136"/>
            <a:ext cx="7097311" cy="4151288"/>
            <a:chOff x="967271" y="614136"/>
            <a:chExt cx="7097311" cy="4151288"/>
          </a:xfrm>
        </p:grpSpPr>
        <p:grpSp>
          <p:nvGrpSpPr>
            <p:cNvPr id="1189" name="Google Shape;1189;p20"/>
            <p:cNvGrpSpPr/>
            <p:nvPr/>
          </p:nvGrpSpPr>
          <p:grpSpPr>
            <a:xfrm>
              <a:off x="7931671" y="4566045"/>
              <a:ext cx="132911" cy="199379"/>
              <a:chOff x="2778349" y="5640986"/>
              <a:chExt cx="508847" cy="763610"/>
            </a:xfrm>
          </p:grpSpPr>
          <p:sp>
            <p:nvSpPr>
              <p:cNvPr id="1190" name="Google Shape;1190;p20"/>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0"/>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20"/>
            <p:cNvGrpSpPr/>
            <p:nvPr/>
          </p:nvGrpSpPr>
          <p:grpSpPr>
            <a:xfrm>
              <a:off x="5914820" y="4329995"/>
              <a:ext cx="171685" cy="257566"/>
              <a:chOff x="2778349" y="5640986"/>
              <a:chExt cx="508847" cy="763610"/>
            </a:xfrm>
          </p:grpSpPr>
          <p:sp>
            <p:nvSpPr>
              <p:cNvPr id="1193" name="Google Shape;1193;p20"/>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0"/>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20"/>
            <p:cNvGrpSpPr/>
            <p:nvPr/>
          </p:nvGrpSpPr>
          <p:grpSpPr>
            <a:xfrm>
              <a:off x="967271" y="4566045"/>
              <a:ext cx="132911" cy="199379"/>
              <a:chOff x="2778349" y="5640986"/>
              <a:chExt cx="508847" cy="763610"/>
            </a:xfrm>
          </p:grpSpPr>
          <p:sp>
            <p:nvSpPr>
              <p:cNvPr id="1196" name="Google Shape;1196;p20"/>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0"/>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20"/>
            <p:cNvGrpSpPr/>
            <p:nvPr/>
          </p:nvGrpSpPr>
          <p:grpSpPr>
            <a:xfrm>
              <a:off x="7931671" y="614136"/>
              <a:ext cx="132911" cy="199379"/>
              <a:chOff x="2778349" y="5640986"/>
              <a:chExt cx="508847" cy="763610"/>
            </a:xfrm>
          </p:grpSpPr>
          <p:sp>
            <p:nvSpPr>
              <p:cNvPr id="1199" name="Google Shape;1199;p20"/>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0"/>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20"/>
            <p:cNvGrpSpPr/>
            <p:nvPr/>
          </p:nvGrpSpPr>
          <p:grpSpPr>
            <a:xfrm>
              <a:off x="5914820" y="672410"/>
              <a:ext cx="171685" cy="257566"/>
              <a:chOff x="2778349" y="5640986"/>
              <a:chExt cx="508847" cy="763610"/>
            </a:xfrm>
          </p:grpSpPr>
          <p:sp>
            <p:nvSpPr>
              <p:cNvPr id="1202" name="Google Shape;1202;p20"/>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0"/>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20"/>
            <p:cNvGrpSpPr/>
            <p:nvPr/>
          </p:nvGrpSpPr>
          <p:grpSpPr>
            <a:xfrm>
              <a:off x="967271" y="614136"/>
              <a:ext cx="132911" cy="199379"/>
              <a:chOff x="2778349" y="5640986"/>
              <a:chExt cx="508847" cy="763610"/>
            </a:xfrm>
          </p:grpSpPr>
          <p:sp>
            <p:nvSpPr>
              <p:cNvPr id="1205" name="Google Shape;1205;p20"/>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0"/>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1E9F-CC61-77CE-4221-1A1B9A7F75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4C914E-DA4D-221E-19DD-DA90B64927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61B9A-66DA-9A66-4AE9-139317589D96}"/>
              </a:ext>
            </a:extLst>
          </p:cNvPr>
          <p:cNvSpPr>
            <a:spLocks noGrp="1"/>
          </p:cNvSpPr>
          <p:nvPr>
            <p:ph type="dt" sz="half" idx="10"/>
          </p:nvPr>
        </p:nvSpPr>
        <p:spPr/>
        <p:txBody>
          <a:bodyPr/>
          <a:lstStyle/>
          <a:p>
            <a:fld id="{F6E151C7-C11B-41F5-BB7A-DEDB572225F2}" type="datetimeFigureOut">
              <a:rPr lang="en-US" smtClean="0"/>
              <a:t>2/16/2025</a:t>
            </a:fld>
            <a:endParaRPr lang="en-US"/>
          </a:p>
        </p:txBody>
      </p:sp>
      <p:sp>
        <p:nvSpPr>
          <p:cNvPr id="5" name="Footer Placeholder 4">
            <a:extLst>
              <a:ext uri="{FF2B5EF4-FFF2-40B4-BE49-F238E27FC236}">
                <a16:creationId xmlns:a16="http://schemas.microsoft.com/office/drawing/2014/main" id="{3342E45C-3FDE-E0E7-BFF7-EAC0EC829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BAF75-277F-D832-0ABE-398A5CCCD5DB}"/>
              </a:ext>
            </a:extLst>
          </p:cNvPr>
          <p:cNvSpPr>
            <a:spLocks noGrp="1"/>
          </p:cNvSpPr>
          <p:nvPr>
            <p:ph type="sldNum" sz="quarter" idx="12"/>
          </p:nvPr>
        </p:nvSpPr>
        <p:spPr/>
        <p:txBody>
          <a:bodyPr/>
          <a:lstStyle/>
          <a:p>
            <a:fld id="{AEF6E3B2-7D7B-4F22-9C19-9F0A9E44F112}" type="slidenum">
              <a:rPr lang="en-US" smtClean="0"/>
              <a:t>‹#›</a:t>
            </a:fld>
            <a:endParaRPr lang="en-US"/>
          </a:p>
        </p:txBody>
      </p:sp>
    </p:spTree>
    <p:extLst>
      <p:ext uri="{BB962C8B-B14F-4D97-AF65-F5344CB8AC3E}">
        <p14:creationId xmlns:p14="http://schemas.microsoft.com/office/powerpoint/2010/main" val="301387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t="159"/>
          <a:stretch/>
        </p:blipFill>
        <p:spPr>
          <a:xfrm>
            <a:off x="0" y="0"/>
            <a:ext cx="9144003" cy="5143499"/>
          </a:xfrm>
          <a:prstGeom prst="rect">
            <a:avLst/>
          </a:prstGeom>
          <a:noFill/>
          <a:ln>
            <a:noFill/>
          </a:ln>
        </p:spPr>
      </p:pic>
      <p:sp>
        <p:nvSpPr>
          <p:cNvPr id="15" name="Google Shape;15;p3"/>
          <p:cNvSpPr txBox="1">
            <a:spLocks noGrp="1"/>
          </p:cNvSpPr>
          <p:nvPr>
            <p:ph type="title"/>
          </p:nvPr>
        </p:nvSpPr>
        <p:spPr>
          <a:xfrm>
            <a:off x="713350" y="2028875"/>
            <a:ext cx="4357500" cy="1654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13350" y="1136575"/>
            <a:ext cx="1223100" cy="1021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10000"/>
              <a:buNone/>
              <a:defRPr sz="6000">
                <a:solidFill>
                  <a:schemeClr val="lt2"/>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17" name="Google Shape;17;p3"/>
          <p:cNvSpPr txBox="1">
            <a:spLocks noGrp="1"/>
          </p:cNvSpPr>
          <p:nvPr>
            <p:ph type="subTitle" idx="1"/>
          </p:nvPr>
        </p:nvSpPr>
        <p:spPr>
          <a:xfrm>
            <a:off x="713350" y="3683825"/>
            <a:ext cx="4357500" cy="48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4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grpSp>
        <p:nvGrpSpPr>
          <p:cNvPr id="18" name="Google Shape;18;p3"/>
          <p:cNvGrpSpPr/>
          <p:nvPr/>
        </p:nvGrpSpPr>
        <p:grpSpPr>
          <a:xfrm>
            <a:off x="967271" y="4475070"/>
            <a:ext cx="7097311" cy="435429"/>
            <a:chOff x="967271" y="4475070"/>
            <a:chExt cx="7097311" cy="435429"/>
          </a:xfrm>
        </p:grpSpPr>
        <p:grpSp>
          <p:nvGrpSpPr>
            <p:cNvPr id="19" name="Google Shape;19;p3"/>
            <p:cNvGrpSpPr/>
            <p:nvPr/>
          </p:nvGrpSpPr>
          <p:grpSpPr>
            <a:xfrm>
              <a:off x="7931671" y="4711120"/>
              <a:ext cx="132911" cy="199379"/>
              <a:chOff x="2778349" y="5640986"/>
              <a:chExt cx="508847" cy="763610"/>
            </a:xfrm>
          </p:grpSpPr>
          <p:sp>
            <p:nvSpPr>
              <p:cNvPr id="20" name="Google Shape;20;p3"/>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3"/>
            <p:cNvGrpSpPr/>
            <p:nvPr/>
          </p:nvGrpSpPr>
          <p:grpSpPr>
            <a:xfrm>
              <a:off x="5914820" y="4475070"/>
              <a:ext cx="171685" cy="257566"/>
              <a:chOff x="2778349" y="5640986"/>
              <a:chExt cx="508847" cy="763610"/>
            </a:xfrm>
          </p:grpSpPr>
          <p:sp>
            <p:nvSpPr>
              <p:cNvPr id="23" name="Google Shape;23;p3"/>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a:off x="967271" y="4711120"/>
              <a:ext cx="132911" cy="199379"/>
              <a:chOff x="2778349" y="5640986"/>
              <a:chExt cx="508847" cy="763610"/>
            </a:xfrm>
          </p:grpSpPr>
          <p:sp>
            <p:nvSpPr>
              <p:cNvPr id="26" name="Google Shape;26;p3"/>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 name="Google Shape;28;p3"/>
          <p:cNvGrpSpPr/>
          <p:nvPr/>
        </p:nvGrpSpPr>
        <p:grpSpPr>
          <a:xfrm>
            <a:off x="-571364" y="4265979"/>
            <a:ext cx="10286732" cy="1682777"/>
            <a:chOff x="-1" y="3460729"/>
            <a:chExt cx="10286732" cy="1682777"/>
          </a:xfrm>
        </p:grpSpPr>
        <p:grpSp>
          <p:nvGrpSpPr>
            <p:cNvPr id="29" name="Google Shape;29;p3"/>
            <p:cNvGrpSpPr/>
            <p:nvPr/>
          </p:nvGrpSpPr>
          <p:grpSpPr>
            <a:xfrm>
              <a:off x="-1" y="3460729"/>
              <a:ext cx="5143232" cy="1682777"/>
              <a:chOff x="713356" y="2640614"/>
              <a:chExt cx="6188463" cy="2024758"/>
            </a:xfrm>
          </p:grpSpPr>
          <p:sp>
            <p:nvSpPr>
              <p:cNvPr id="30" name="Google Shape;30;p3"/>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249099"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058658"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3"/>
            <p:cNvGrpSpPr/>
            <p:nvPr/>
          </p:nvGrpSpPr>
          <p:grpSpPr>
            <a:xfrm>
              <a:off x="5143499" y="3460729"/>
              <a:ext cx="5143232" cy="1682777"/>
              <a:chOff x="713356" y="2640614"/>
              <a:chExt cx="6188463" cy="2024758"/>
            </a:xfrm>
          </p:grpSpPr>
          <p:sp>
            <p:nvSpPr>
              <p:cNvPr id="93" name="Google Shape;93;p3"/>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249099"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058658"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5" name="Google Shape;155;p3"/>
          <p:cNvSpPr>
            <a:spLocks noGrp="1"/>
          </p:cNvSpPr>
          <p:nvPr>
            <p:ph type="pic" idx="3"/>
          </p:nvPr>
        </p:nvSpPr>
        <p:spPr>
          <a:xfrm>
            <a:off x="5198650" y="1031600"/>
            <a:ext cx="3224700" cy="3080400"/>
          </a:xfrm>
          <a:prstGeom prst="rect">
            <a:avLst/>
          </a:prstGeom>
          <a:noFill/>
          <a:ln w="9525" cap="flat" cmpd="sng">
            <a:solidFill>
              <a:schemeClr val="dk2"/>
            </a:solidFill>
            <a:prstDash val="solid"/>
            <a:round/>
            <a:headEnd type="none" w="sm" len="sm"/>
            <a:tailEnd type="none" w="sm" len="sm"/>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5"/>
        <p:cNvGrpSpPr/>
        <p:nvPr/>
      </p:nvGrpSpPr>
      <p:grpSpPr>
        <a:xfrm>
          <a:off x="0" y="0"/>
          <a:ext cx="0" cy="0"/>
          <a:chOff x="0" y="0"/>
          <a:chExt cx="0" cy="0"/>
        </a:xfrm>
      </p:grpSpPr>
      <p:pic>
        <p:nvPicPr>
          <p:cNvPr id="236" name="Google Shape;236;p5"/>
          <p:cNvPicPr preferRelativeResize="0"/>
          <p:nvPr/>
        </p:nvPicPr>
        <p:blipFill rotWithShape="1">
          <a:blip r:embed="rId2">
            <a:alphaModFix/>
          </a:blip>
          <a:srcRect t="159"/>
          <a:stretch/>
        </p:blipFill>
        <p:spPr>
          <a:xfrm>
            <a:off x="0" y="0"/>
            <a:ext cx="9144003" cy="5143499"/>
          </a:xfrm>
          <a:prstGeom prst="rect">
            <a:avLst/>
          </a:prstGeom>
          <a:noFill/>
          <a:ln>
            <a:noFill/>
          </a:ln>
        </p:spPr>
      </p:pic>
      <p:sp>
        <p:nvSpPr>
          <p:cNvPr id="237" name="Google Shape;23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8" name="Google Shape;238;p5"/>
          <p:cNvSpPr txBox="1">
            <a:spLocks noGrp="1"/>
          </p:cNvSpPr>
          <p:nvPr>
            <p:ph type="title" idx="2"/>
          </p:nvPr>
        </p:nvSpPr>
        <p:spPr>
          <a:xfrm>
            <a:off x="720000" y="1801575"/>
            <a:ext cx="3522300" cy="39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239" name="Google Shape;239;p5"/>
          <p:cNvSpPr txBox="1">
            <a:spLocks noGrp="1"/>
          </p:cNvSpPr>
          <p:nvPr>
            <p:ph type="title" idx="3"/>
          </p:nvPr>
        </p:nvSpPr>
        <p:spPr>
          <a:xfrm>
            <a:off x="4901688" y="1801575"/>
            <a:ext cx="3522300" cy="39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40" name="Google Shape;240;p5"/>
          <p:cNvSpPr txBox="1">
            <a:spLocks noGrp="1"/>
          </p:cNvSpPr>
          <p:nvPr>
            <p:ph type="subTitle" idx="1"/>
          </p:nvPr>
        </p:nvSpPr>
        <p:spPr>
          <a:xfrm>
            <a:off x="720000" y="2195175"/>
            <a:ext cx="3522300" cy="19563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SzPts val="1200"/>
              <a:buFont typeface="Arial"/>
              <a:buChar char="•"/>
              <a:defRPr/>
            </a:lvl1pPr>
            <a:lvl2pPr lvl="1" algn="ctr">
              <a:spcBef>
                <a:spcPts val="0"/>
              </a:spcBef>
              <a:spcAft>
                <a:spcPts val="0"/>
              </a:spcAft>
              <a:buSzPts val="1200"/>
              <a:buFont typeface="Arial"/>
              <a:buChar char="○"/>
              <a:defRPr/>
            </a:lvl2pPr>
            <a:lvl3pPr lvl="2" algn="ctr">
              <a:spcBef>
                <a:spcPts val="0"/>
              </a:spcBef>
              <a:spcAft>
                <a:spcPts val="0"/>
              </a:spcAft>
              <a:buSzPts val="1200"/>
              <a:buFont typeface="Arial"/>
              <a:buChar char="■"/>
              <a:defRPr/>
            </a:lvl3pPr>
            <a:lvl4pPr lvl="3" algn="ctr">
              <a:spcBef>
                <a:spcPts val="0"/>
              </a:spcBef>
              <a:spcAft>
                <a:spcPts val="0"/>
              </a:spcAft>
              <a:buSzPts val="1200"/>
              <a:buFont typeface="Arial"/>
              <a:buChar char="●"/>
              <a:defRPr/>
            </a:lvl4pPr>
            <a:lvl5pPr lvl="4" algn="ctr">
              <a:spcBef>
                <a:spcPts val="0"/>
              </a:spcBef>
              <a:spcAft>
                <a:spcPts val="0"/>
              </a:spcAft>
              <a:buSzPts val="1200"/>
              <a:buFont typeface="Arial"/>
              <a:buChar char="○"/>
              <a:defRPr/>
            </a:lvl5pPr>
            <a:lvl6pPr lvl="5" algn="ctr">
              <a:spcBef>
                <a:spcPts val="0"/>
              </a:spcBef>
              <a:spcAft>
                <a:spcPts val="0"/>
              </a:spcAft>
              <a:buSzPts val="1200"/>
              <a:buFont typeface="Arial"/>
              <a:buChar char="■"/>
              <a:defRPr/>
            </a:lvl6pPr>
            <a:lvl7pPr lvl="6" algn="ctr">
              <a:spcBef>
                <a:spcPts val="0"/>
              </a:spcBef>
              <a:spcAft>
                <a:spcPts val="0"/>
              </a:spcAft>
              <a:buSzPts val="1200"/>
              <a:buFont typeface="Arial"/>
              <a:buChar char="●"/>
              <a:defRPr/>
            </a:lvl7pPr>
            <a:lvl8pPr lvl="7" algn="ctr">
              <a:spcBef>
                <a:spcPts val="0"/>
              </a:spcBef>
              <a:spcAft>
                <a:spcPts val="0"/>
              </a:spcAft>
              <a:buSzPts val="1200"/>
              <a:buFont typeface="Arial"/>
              <a:buChar char="○"/>
              <a:defRPr/>
            </a:lvl8pPr>
            <a:lvl9pPr lvl="8" algn="ctr">
              <a:spcBef>
                <a:spcPts val="0"/>
              </a:spcBef>
              <a:spcAft>
                <a:spcPts val="0"/>
              </a:spcAft>
              <a:buSzPts val="1200"/>
              <a:buFont typeface="Arial"/>
              <a:buChar char="■"/>
              <a:defRPr/>
            </a:lvl9pPr>
          </a:lstStyle>
          <a:p>
            <a:endParaRPr/>
          </a:p>
        </p:txBody>
      </p:sp>
      <p:sp>
        <p:nvSpPr>
          <p:cNvPr id="241" name="Google Shape;241;p5"/>
          <p:cNvSpPr txBox="1">
            <a:spLocks noGrp="1"/>
          </p:cNvSpPr>
          <p:nvPr>
            <p:ph type="subTitle" idx="4"/>
          </p:nvPr>
        </p:nvSpPr>
        <p:spPr>
          <a:xfrm>
            <a:off x="4901700" y="2195175"/>
            <a:ext cx="3522300" cy="1956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Arial"/>
              <a:buChar char="•"/>
              <a:defRPr/>
            </a:lvl1pPr>
            <a:lvl2pPr lvl="1" algn="ctr" rtl="0">
              <a:spcBef>
                <a:spcPts val="0"/>
              </a:spcBef>
              <a:spcAft>
                <a:spcPts val="0"/>
              </a:spcAft>
              <a:buSzPts val="1200"/>
              <a:buFont typeface="Arial"/>
              <a:buChar char="○"/>
              <a:defRPr/>
            </a:lvl2pPr>
            <a:lvl3pPr lvl="2" algn="ctr" rtl="0">
              <a:spcBef>
                <a:spcPts val="0"/>
              </a:spcBef>
              <a:spcAft>
                <a:spcPts val="0"/>
              </a:spcAft>
              <a:buSzPts val="1200"/>
              <a:buFont typeface="Arial"/>
              <a:buChar char="■"/>
              <a:defRPr/>
            </a:lvl3pPr>
            <a:lvl4pPr lvl="3" algn="ctr" rtl="0">
              <a:spcBef>
                <a:spcPts val="0"/>
              </a:spcBef>
              <a:spcAft>
                <a:spcPts val="0"/>
              </a:spcAft>
              <a:buSzPts val="1200"/>
              <a:buFont typeface="Arial"/>
              <a:buChar char="●"/>
              <a:defRPr/>
            </a:lvl4pPr>
            <a:lvl5pPr lvl="4" algn="ctr" rtl="0">
              <a:spcBef>
                <a:spcPts val="0"/>
              </a:spcBef>
              <a:spcAft>
                <a:spcPts val="0"/>
              </a:spcAft>
              <a:buSzPts val="1200"/>
              <a:buFont typeface="Arial"/>
              <a:buChar char="○"/>
              <a:defRPr/>
            </a:lvl5pPr>
            <a:lvl6pPr lvl="5" algn="ctr" rtl="0">
              <a:spcBef>
                <a:spcPts val="0"/>
              </a:spcBef>
              <a:spcAft>
                <a:spcPts val="0"/>
              </a:spcAft>
              <a:buSzPts val="1200"/>
              <a:buFont typeface="Arial"/>
              <a:buChar char="■"/>
              <a:defRPr/>
            </a:lvl6pPr>
            <a:lvl7pPr lvl="6" algn="ctr" rtl="0">
              <a:spcBef>
                <a:spcPts val="0"/>
              </a:spcBef>
              <a:spcAft>
                <a:spcPts val="0"/>
              </a:spcAft>
              <a:buSzPts val="1200"/>
              <a:buFont typeface="Arial"/>
              <a:buChar char="●"/>
              <a:defRPr/>
            </a:lvl7pPr>
            <a:lvl8pPr lvl="7" algn="ctr" rtl="0">
              <a:spcBef>
                <a:spcPts val="0"/>
              </a:spcBef>
              <a:spcAft>
                <a:spcPts val="0"/>
              </a:spcAft>
              <a:buSzPts val="1200"/>
              <a:buFont typeface="Arial"/>
              <a:buChar char="○"/>
              <a:defRPr/>
            </a:lvl8pPr>
            <a:lvl9pPr lvl="8" algn="ctr" rtl="0">
              <a:spcBef>
                <a:spcPts val="0"/>
              </a:spcBef>
              <a:spcAft>
                <a:spcPts val="0"/>
              </a:spcAft>
              <a:buSzPts val="1200"/>
              <a:buFont typeface="Aria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7"/>
        <p:cNvGrpSpPr/>
        <p:nvPr/>
      </p:nvGrpSpPr>
      <p:grpSpPr>
        <a:xfrm>
          <a:off x="0" y="0"/>
          <a:ext cx="0" cy="0"/>
          <a:chOff x="0" y="0"/>
          <a:chExt cx="0" cy="0"/>
        </a:xfrm>
      </p:grpSpPr>
      <p:pic>
        <p:nvPicPr>
          <p:cNvPr id="268" name="Google Shape;268;p7"/>
          <p:cNvPicPr preferRelativeResize="0"/>
          <p:nvPr/>
        </p:nvPicPr>
        <p:blipFill rotWithShape="1">
          <a:blip r:embed="rId2">
            <a:alphaModFix/>
          </a:blip>
          <a:srcRect t="159"/>
          <a:stretch/>
        </p:blipFill>
        <p:spPr>
          <a:xfrm>
            <a:off x="0" y="0"/>
            <a:ext cx="9144003" cy="5143499"/>
          </a:xfrm>
          <a:prstGeom prst="rect">
            <a:avLst/>
          </a:prstGeom>
          <a:noFill/>
          <a:ln>
            <a:noFill/>
          </a:ln>
        </p:spPr>
      </p:pic>
      <p:sp>
        <p:nvSpPr>
          <p:cNvPr id="269" name="Google Shape;269;p7"/>
          <p:cNvSpPr txBox="1">
            <a:spLocks noGrp="1"/>
          </p:cNvSpPr>
          <p:nvPr>
            <p:ph type="title"/>
          </p:nvPr>
        </p:nvSpPr>
        <p:spPr>
          <a:xfrm>
            <a:off x="4753350" y="1044763"/>
            <a:ext cx="3357300" cy="1911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4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0" name="Google Shape;270;p7"/>
          <p:cNvSpPr txBox="1">
            <a:spLocks noGrp="1"/>
          </p:cNvSpPr>
          <p:nvPr>
            <p:ph type="subTitle" idx="1"/>
          </p:nvPr>
        </p:nvSpPr>
        <p:spPr>
          <a:xfrm>
            <a:off x="4753350" y="2941826"/>
            <a:ext cx="3357300" cy="119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71" name="Google Shape;271;p7"/>
          <p:cNvSpPr>
            <a:spLocks noGrp="1"/>
          </p:cNvSpPr>
          <p:nvPr>
            <p:ph type="pic" idx="2"/>
          </p:nvPr>
        </p:nvSpPr>
        <p:spPr>
          <a:xfrm>
            <a:off x="713350" y="1004738"/>
            <a:ext cx="3672000" cy="3134100"/>
          </a:xfrm>
          <a:prstGeom prst="rect">
            <a:avLst/>
          </a:prstGeom>
          <a:noFill/>
          <a:ln w="9525" cap="flat" cmpd="sng">
            <a:solidFill>
              <a:schemeClr val="dk2"/>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2"/>
        <p:cNvGrpSpPr/>
        <p:nvPr/>
      </p:nvGrpSpPr>
      <p:grpSpPr>
        <a:xfrm>
          <a:off x="0" y="0"/>
          <a:ext cx="0" cy="0"/>
          <a:chOff x="0" y="0"/>
          <a:chExt cx="0" cy="0"/>
        </a:xfrm>
      </p:grpSpPr>
      <p:pic>
        <p:nvPicPr>
          <p:cNvPr id="273" name="Google Shape;273;p8"/>
          <p:cNvPicPr preferRelativeResize="0"/>
          <p:nvPr/>
        </p:nvPicPr>
        <p:blipFill rotWithShape="1">
          <a:blip r:embed="rId2">
            <a:alphaModFix/>
          </a:blip>
          <a:srcRect t="159"/>
          <a:stretch/>
        </p:blipFill>
        <p:spPr>
          <a:xfrm>
            <a:off x="0" y="7255"/>
            <a:ext cx="9144003" cy="5143499"/>
          </a:xfrm>
          <a:prstGeom prst="rect">
            <a:avLst/>
          </a:prstGeom>
          <a:noFill/>
          <a:ln>
            <a:noFill/>
          </a:ln>
        </p:spPr>
      </p:pic>
      <p:sp>
        <p:nvSpPr>
          <p:cNvPr id="274" name="Google Shape;274;p8"/>
          <p:cNvSpPr txBox="1">
            <a:spLocks noGrp="1"/>
          </p:cNvSpPr>
          <p:nvPr>
            <p:ph type="title"/>
          </p:nvPr>
        </p:nvSpPr>
        <p:spPr>
          <a:xfrm>
            <a:off x="4572000" y="1472675"/>
            <a:ext cx="3851400" cy="2198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75" name="Google Shape;275;p8"/>
          <p:cNvSpPr>
            <a:spLocks noGrp="1"/>
          </p:cNvSpPr>
          <p:nvPr>
            <p:ph type="pic" idx="2"/>
          </p:nvPr>
        </p:nvSpPr>
        <p:spPr>
          <a:xfrm>
            <a:off x="713350" y="835200"/>
            <a:ext cx="3577200" cy="3473100"/>
          </a:xfrm>
          <a:prstGeom prst="rect">
            <a:avLst/>
          </a:prstGeom>
          <a:noFill/>
          <a:ln w="9525" cap="flat" cmpd="sng">
            <a:solidFill>
              <a:schemeClr val="dk2"/>
            </a:solidFill>
            <a:prstDash val="solid"/>
            <a:round/>
            <a:headEnd type="none" w="sm" len="sm"/>
            <a:tailEnd type="none" w="sm" len="sm"/>
          </a:ln>
        </p:spPr>
      </p:sp>
      <p:grpSp>
        <p:nvGrpSpPr>
          <p:cNvPr id="276" name="Google Shape;276;p8"/>
          <p:cNvGrpSpPr/>
          <p:nvPr/>
        </p:nvGrpSpPr>
        <p:grpSpPr>
          <a:xfrm>
            <a:off x="6175162" y="498777"/>
            <a:ext cx="1525721" cy="4145904"/>
            <a:chOff x="6175162" y="498777"/>
            <a:chExt cx="1525721" cy="4145904"/>
          </a:xfrm>
        </p:grpSpPr>
        <p:grpSp>
          <p:nvGrpSpPr>
            <p:cNvPr id="277" name="Google Shape;277;p8"/>
            <p:cNvGrpSpPr/>
            <p:nvPr/>
          </p:nvGrpSpPr>
          <p:grpSpPr>
            <a:xfrm>
              <a:off x="6175162" y="927566"/>
              <a:ext cx="132911" cy="199379"/>
              <a:chOff x="2778349" y="5640986"/>
              <a:chExt cx="508847" cy="763610"/>
            </a:xfrm>
          </p:grpSpPr>
          <p:sp>
            <p:nvSpPr>
              <p:cNvPr id="278" name="Google Shape;278;p8"/>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8"/>
            <p:cNvGrpSpPr/>
            <p:nvPr/>
          </p:nvGrpSpPr>
          <p:grpSpPr>
            <a:xfrm>
              <a:off x="6175162" y="4025291"/>
              <a:ext cx="132911" cy="199379"/>
              <a:chOff x="2778349" y="5640986"/>
              <a:chExt cx="508847" cy="763610"/>
            </a:xfrm>
          </p:grpSpPr>
          <p:sp>
            <p:nvSpPr>
              <p:cNvPr id="281" name="Google Shape;281;p8"/>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8"/>
            <p:cNvGrpSpPr/>
            <p:nvPr/>
          </p:nvGrpSpPr>
          <p:grpSpPr>
            <a:xfrm>
              <a:off x="7567972" y="498777"/>
              <a:ext cx="132911" cy="199379"/>
              <a:chOff x="2778349" y="5640986"/>
              <a:chExt cx="508847" cy="763610"/>
            </a:xfrm>
          </p:grpSpPr>
          <p:sp>
            <p:nvSpPr>
              <p:cNvPr id="284" name="Google Shape;284;p8"/>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8"/>
            <p:cNvGrpSpPr/>
            <p:nvPr/>
          </p:nvGrpSpPr>
          <p:grpSpPr>
            <a:xfrm>
              <a:off x="7567972" y="4445302"/>
              <a:ext cx="132911" cy="199379"/>
              <a:chOff x="2778349" y="5640986"/>
              <a:chExt cx="508847" cy="763610"/>
            </a:xfrm>
          </p:grpSpPr>
          <p:sp>
            <p:nvSpPr>
              <p:cNvPr id="287" name="Google Shape;287;p8"/>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9" name="Google Shape;289;p8"/>
          <p:cNvGrpSpPr/>
          <p:nvPr/>
        </p:nvGrpSpPr>
        <p:grpSpPr>
          <a:xfrm>
            <a:off x="4606078" y="-560244"/>
            <a:ext cx="4472629" cy="6263925"/>
            <a:chOff x="4606078" y="-560244"/>
            <a:chExt cx="4472629" cy="6263925"/>
          </a:xfrm>
        </p:grpSpPr>
        <p:grpSp>
          <p:nvGrpSpPr>
            <p:cNvPr id="290" name="Google Shape;290;p8"/>
            <p:cNvGrpSpPr/>
            <p:nvPr/>
          </p:nvGrpSpPr>
          <p:grpSpPr>
            <a:xfrm rot="10800000" flipH="1">
              <a:off x="4606078" y="4020894"/>
              <a:ext cx="4472629" cy="1682787"/>
              <a:chOff x="4606078" y="-405156"/>
              <a:chExt cx="4472629" cy="1682787"/>
            </a:xfrm>
          </p:grpSpPr>
          <p:sp>
            <p:nvSpPr>
              <p:cNvPr id="291" name="Google Shape;291;p8"/>
              <p:cNvSpPr/>
              <p:nvPr/>
            </p:nvSpPr>
            <p:spPr>
              <a:xfrm rot="10800000">
                <a:off x="8904458" y="-405152"/>
                <a:ext cx="112113" cy="101507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rot="10800000">
                <a:off x="8982257" y="-405153"/>
                <a:ext cx="96450" cy="1153973"/>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rot="10800000">
                <a:off x="8731242" y="-405148"/>
                <a:ext cx="15869" cy="3705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rot="10800000">
                <a:off x="8233023" y="-405156"/>
                <a:ext cx="227936" cy="154017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rot="10800000">
                <a:off x="8426641" y="-405155"/>
                <a:ext cx="315833" cy="1501226"/>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rot="10800000">
                <a:off x="8731241" y="-405150"/>
                <a:ext cx="154774" cy="594658"/>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10800000">
                <a:off x="8820168" y="-405153"/>
                <a:ext cx="107579" cy="1177158"/>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10800000">
                <a:off x="8684976" y="-405147"/>
                <a:ext cx="15869" cy="227930"/>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rot="10800000">
                <a:off x="7743153" y="-405149"/>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rot="10800000">
                <a:off x="8279393" y="-405153"/>
                <a:ext cx="224123" cy="1130891"/>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rot="10800000">
                <a:off x="7812603" y="-405156"/>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rot="10800000">
                <a:off x="7816315" y="-405150"/>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rot="10800000">
                <a:off x="8866538" y="-405156"/>
                <a:ext cx="112113" cy="1609627"/>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rot="10800000">
                <a:off x="8006120" y="-405153"/>
                <a:ext cx="235355" cy="1130891"/>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10800000">
                <a:off x="8271976" y="-405150"/>
                <a:ext cx="15766" cy="610424"/>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rot="10800000">
                <a:off x="7705130" y="-405153"/>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rot="10800000">
                <a:off x="7113761" y="-405152"/>
                <a:ext cx="112113" cy="101507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rot="10800000">
                <a:off x="7191559" y="-405153"/>
                <a:ext cx="96450" cy="1153973"/>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rot="10800000">
                <a:off x="7380439" y="-405153"/>
                <a:ext cx="112216" cy="1192923"/>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rot="10800000">
                <a:off x="7307278" y="-405147"/>
                <a:ext cx="92740" cy="227930"/>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rot="10800000">
                <a:off x="6940545" y="-405148"/>
                <a:ext cx="15869" cy="3705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rot="10800000">
                <a:off x="6635944" y="-405155"/>
                <a:ext cx="315833" cy="1501226"/>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rot="10800000">
                <a:off x="6940544" y="-405150"/>
                <a:ext cx="154774" cy="594658"/>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rot="10800000">
                <a:off x="7029471" y="-405153"/>
                <a:ext cx="107579" cy="1177158"/>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10800000">
                <a:off x="7380439" y="-405148"/>
                <a:ext cx="65846" cy="359412"/>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rot="10800000">
                <a:off x="6894278" y="-405147"/>
                <a:ext cx="15869" cy="227930"/>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rot="10800000">
                <a:off x="7480494" y="-405151"/>
                <a:ext cx="112113" cy="829904"/>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rot="10800000">
                <a:off x="7530471" y="-405152"/>
                <a:ext cx="112216" cy="99199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rot="10800000">
                <a:off x="7075841" y="-405156"/>
                <a:ext cx="112113" cy="1609627"/>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rot="10800000">
                <a:off x="7430518" y="-405154"/>
                <a:ext cx="112113" cy="1292874"/>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8"/>
              <p:cNvGrpSpPr/>
              <p:nvPr/>
            </p:nvGrpSpPr>
            <p:grpSpPr>
              <a:xfrm rot="-5400000">
                <a:off x="5472232" y="37044"/>
                <a:ext cx="1682787" cy="798386"/>
                <a:chOff x="7395926" y="300"/>
                <a:chExt cx="1682787" cy="798386"/>
              </a:xfrm>
            </p:grpSpPr>
            <p:sp>
              <p:nvSpPr>
                <p:cNvPr id="322" name="Google Shape;322;p8"/>
                <p:cNvSpPr/>
                <p:nvPr/>
              </p:nvSpPr>
              <p:spPr>
                <a:xfrm rot="-5400000">
                  <a:off x="8194656" y="-127928"/>
                  <a:ext cx="227936" cy="154017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rot="-5400000">
                  <a:off x="8758191" y="-173788"/>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rot="-5400000">
                  <a:off x="8401203" y="121178"/>
                  <a:ext cx="224123" cy="1130891"/>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rot="-5400000">
                  <a:off x="8088626" y="-584927"/>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rot="-5400000">
                  <a:off x="8694254" y="-175591"/>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rot="-5400000">
                  <a:off x="8395587" y="-146478"/>
                  <a:ext cx="235355" cy="1130891"/>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rot="-5400000">
                  <a:off x="8765612" y="269817"/>
                  <a:ext cx="15766" cy="610424"/>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rot="-5400000">
                  <a:off x="8461329" y="-509501"/>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8"/>
              <p:cNvSpPr/>
              <p:nvPr/>
            </p:nvSpPr>
            <p:spPr>
              <a:xfrm rot="10800000">
                <a:off x="5697933" y="-405152"/>
                <a:ext cx="112113" cy="101507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rot="10800000">
                <a:off x="5775732" y="-405153"/>
                <a:ext cx="96450" cy="1153973"/>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rot="10800000">
                <a:off x="5026498" y="-405156"/>
                <a:ext cx="227936" cy="154017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rot="10800000">
                <a:off x="5220116" y="-405155"/>
                <a:ext cx="315833" cy="1501226"/>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rot="10800000">
                <a:off x="5524716" y="-405150"/>
                <a:ext cx="154774" cy="594658"/>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rot="10800000">
                <a:off x="5613643" y="-405153"/>
                <a:ext cx="107579" cy="1177158"/>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rot="10800000">
                <a:off x="5072868" y="-405153"/>
                <a:ext cx="224123" cy="1130891"/>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rot="10800000">
                <a:off x="4606078" y="-405156"/>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rot="10800000">
                <a:off x="5660013" y="-405156"/>
                <a:ext cx="112113" cy="1609627"/>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rot="10800000">
                <a:off x="4799595" y="-405153"/>
                <a:ext cx="235355" cy="1130891"/>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rot="10800000">
                <a:off x="5065451" y="-405150"/>
                <a:ext cx="15766" cy="610424"/>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8"/>
            <p:cNvGrpSpPr/>
            <p:nvPr/>
          </p:nvGrpSpPr>
          <p:grpSpPr>
            <a:xfrm>
              <a:off x="4606078" y="-560244"/>
              <a:ext cx="4472629" cy="1682787"/>
              <a:chOff x="4606078" y="-405156"/>
              <a:chExt cx="4472629" cy="1682787"/>
            </a:xfrm>
          </p:grpSpPr>
          <p:sp>
            <p:nvSpPr>
              <p:cNvPr id="342" name="Google Shape;342;p8"/>
              <p:cNvSpPr/>
              <p:nvPr/>
            </p:nvSpPr>
            <p:spPr>
              <a:xfrm rot="10800000">
                <a:off x="8904458" y="-405152"/>
                <a:ext cx="112113" cy="101507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rot="10800000">
                <a:off x="8982257" y="-405153"/>
                <a:ext cx="96450" cy="1153973"/>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rot="10800000">
                <a:off x="8731242" y="-405148"/>
                <a:ext cx="15869" cy="3705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rot="10800000">
                <a:off x="8233023" y="-405156"/>
                <a:ext cx="227936" cy="154017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rot="10800000">
                <a:off x="8426641" y="-405155"/>
                <a:ext cx="315833" cy="1501226"/>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rot="10800000">
                <a:off x="8731241" y="-405150"/>
                <a:ext cx="154774" cy="594658"/>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rot="10800000">
                <a:off x="8820168" y="-405153"/>
                <a:ext cx="107579" cy="1177158"/>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rot="10800000">
                <a:off x="8684976" y="-405147"/>
                <a:ext cx="15869" cy="227930"/>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rot="10800000">
                <a:off x="7743153" y="-405149"/>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rot="10800000">
                <a:off x="8279393" y="-405153"/>
                <a:ext cx="224123" cy="1130891"/>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10800000">
                <a:off x="7812603" y="-405156"/>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rot="10800000">
                <a:off x="7816315" y="-405150"/>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rot="10800000">
                <a:off x="8866538" y="-405156"/>
                <a:ext cx="112113" cy="1609627"/>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rot="10800000">
                <a:off x="8006120" y="-405153"/>
                <a:ext cx="235355" cy="1130891"/>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rot="10800000">
                <a:off x="8271976" y="-405150"/>
                <a:ext cx="15766" cy="610424"/>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rot="10800000">
                <a:off x="7705130" y="-405153"/>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rot="10800000">
                <a:off x="7113761" y="-405152"/>
                <a:ext cx="112113" cy="101507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rot="10800000">
                <a:off x="7191559" y="-405153"/>
                <a:ext cx="96450" cy="1153973"/>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rot="10800000">
                <a:off x="7380439" y="-405153"/>
                <a:ext cx="112216" cy="1192923"/>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rot="10800000">
                <a:off x="7307278" y="-405147"/>
                <a:ext cx="92740" cy="227930"/>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rot="10800000">
                <a:off x="6940545" y="-405148"/>
                <a:ext cx="15869" cy="3705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rot="10800000">
                <a:off x="6635944" y="-405155"/>
                <a:ext cx="315833" cy="1501226"/>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rot="10800000">
                <a:off x="6940544" y="-405150"/>
                <a:ext cx="154774" cy="594658"/>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rot="10800000">
                <a:off x="7029471" y="-405153"/>
                <a:ext cx="107579" cy="1177158"/>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rot="10800000">
                <a:off x="7380439" y="-405148"/>
                <a:ext cx="65846" cy="359412"/>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rot="10800000">
                <a:off x="6894278" y="-405147"/>
                <a:ext cx="15869" cy="227930"/>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rot="10800000">
                <a:off x="7480494" y="-405151"/>
                <a:ext cx="112113" cy="829904"/>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rot="10800000">
                <a:off x="7530471" y="-405152"/>
                <a:ext cx="112216" cy="99199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rot="10800000">
                <a:off x="7075841" y="-405156"/>
                <a:ext cx="112113" cy="1609627"/>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rot="10800000">
                <a:off x="7430518" y="-405154"/>
                <a:ext cx="112113" cy="1292874"/>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8"/>
              <p:cNvGrpSpPr/>
              <p:nvPr/>
            </p:nvGrpSpPr>
            <p:grpSpPr>
              <a:xfrm rot="-5400000">
                <a:off x="5472232" y="37044"/>
                <a:ext cx="1682787" cy="798386"/>
                <a:chOff x="7395926" y="300"/>
                <a:chExt cx="1682787" cy="798386"/>
              </a:xfrm>
            </p:grpSpPr>
            <p:sp>
              <p:nvSpPr>
                <p:cNvPr id="373" name="Google Shape;373;p8"/>
                <p:cNvSpPr/>
                <p:nvPr/>
              </p:nvSpPr>
              <p:spPr>
                <a:xfrm rot="-5400000">
                  <a:off x="8194656" y="-127928"/>
                  <a:ext cx="227936" cy="154017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rot="-5400000">
                  <a:off x="8758191" y="-173788"/>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rot="-5400000">
                  <a:off x="8401203" y="121178"/>
                  <a:ext cx="224123" cy="1130891"/>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rot="-5400000">
                  <a:off x="8088626" y="-584927"/>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rot="-5400000">
                  <a:off x="8694254" y="-175591"/>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rot="-5400000">
                  <a:off x="8395587" y="-146478"/>
                  <a:ext cx="235355" cy="1130891"/>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rot="-5400000">
                  <a:off x="8765612" y="269817"/>
                  <a:ext cx="15766" cy="610424"/>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rot="-5400000">
                  <a:off x="8461329" y="-509501"/>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381;p8"/>
              <p:cNvSpPr/>
              <p:nvPr/>
            </p:nvSpPr>
            <p:spPr>
              <a:xfrm rot="10800000">
                <a:off x="5697933" y="-405152"/>
                <a:ext cx="112113" cy="101507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rot="10800000">
                <a:off x="5775732" y="-405153"/>
                <a:ext cx="96450" cy="1153973"/>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rot="10800000">
                <a:off x="5026498" y="-405156"/>
                <a:ext cx="227936" cy="154017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10800000">
                <a:off x="5220116" y="-405155"/>
                <a:ext cx="315833" cy="1501226"/>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10800000">
                <a:off x="5524716" y="-405150"/>
                <a:ext cx="154774" cy="594658"/>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10800000">
                <a:off x="5613643" y="-405153"/>
                <a:ext cx="107579" cy="1177158"/>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rot="10800000">
                <a:off x="5072868" y="-405153"/>
                <a:ext cx="224123" cy="1130891"/>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rot="10800000">
                <a:off x="4606078" y="-405156"/>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a:off x="5660013" y="-405156"/>
                <a:ext cx="112113" cy="1609627"/>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rot="10800000">
                <a:off x="4799595" y="-405153"/>
                <a:ext cx="235355" cy="1130891"/>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rot="10800000">
                <a:off x="5065451" y="-405150"/>
                <a:ext cx="15766" cy="610424"/>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1"/>
        <p:cNvGrpSpPr/>
        <p:nvPr/>
      </p:nvGrpSpPr>
      <p:grpSpPr>
        <a:xfrm>
          <a:off x="0" y="0"/>
          <a:ext cx="0" cy="0"/>
          <a:chOff x="0" y="0"/>
          <a:chExt cx="0" cy="0"/>
        </a:xfrm>
      </p:grpSpPr>
      <p:sp>
        <p:nvSpPr>
          <p:cNvPr id="472" name="Google Shape;472;p10"/>
          <p:cNvSpPr>
            <a:spLocks noGrp="1"/>
          </p:cNvSpPr>
          <p:nvPr>
            <p:ph type="pic" idx="2"/>
          </p:nvPr>
        </p:nvSpPr>
        <p:spPr>
          <a:xfrm>
            <a:off x="-7350" y="0"/>
            <a:ext cx="9144000" cy="5143500"/>
          </a:xfrm>
          <a:prstGeom prst="rect">
            <a:avLst/>
          </a:prstGeom>
          <a:noFill/>
          <a:ln>
            <a:noFill/>
          </a:ln>
        </p:spPr>
      </p:sp>
      <p:sp>
        <p:nvSpPr>
          <p:cNvPr id="473" name="Google Shape;473;p10"/>
          <p:cNvSpPr txBox="1">
            <a:spLocks noGrp="1"/>
          </p:cNvSpPr>
          <p:nvPr>
            <p:ph type="body" idx="1"/>
          </p:nvPr>
        </p:nvSpPr>
        <p:spPr>
          <a:xfrm>
            <a:off x="720000" y="3998750"/>
            <a:ext cx="7704000" cy="605100"/>
          </a:xfrm>
          <a:prstGeom prst="rect">
            <a:avLst/>
          </a:prstGeom>
          <a:solidFill>
            <a:schemeClr val="lt1"/>
          </a:solid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200"/>
              <a:buFont typeface="Aldrich"/>
              <a:buNone/>
              <a:defRPr sz="4000">
                <a:solidFill>
                  <a:schemeClr val="dk1"/>
                </a:solidFill>
                <a:latin typeface="Aldrich"/>
                <a:ea typeface="Aldrich"/>
                <a:cs typeface="Aldrich"/>
                <a:sym typeface="Aldrich"/>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96"/>
        <p:cNvGrpSpPr/>
        <p:nvPr/>
      </p:nvGrpSpPr>
      <p:grpSpPr>
        <a:xfrm>
          <a:off x="0" y="0"/>
          <a:ext cx="0" cy="0"/>
          <a:chOff x="0" y="0"/>
          <a:chExt cx="0" cy="0"/>
        </a:xfrm>
      </p:grpSpPr>
      <p:pic>
        <p:nvPicPr>
          <p:cNvPr id="597" name="Google Shape;597;p13"/>
          <p:cNvPicPr preferRelativeResize="0"/>
          <p:nvPr/>
        </p:nvPicPr>
        <p:blipFill rotWithShape="1">
          <a:blip r:embed="rId2">
            <a:alphaModFix/>
          </a:blip>
          <a:srcRect t="159"/>
          <a:stretch/>
        </p:blipFill>
        <p:spPr>
          <a:xfrm>
            <a:off x="0" y="0"/>
            <a:ext cx="9144003" cy="5143499"/>
          </a:xfrm>
          <a:prstGeom prst="rect">
            <a:avLst/>
          </a:prstGeom>
          <a:noFill/>
          <a:ln>
            <a:noFill/>
          </a:ln>
        </p:spPr>
      </p:pic>
      <p:sp>
        <p:nvSpPr>
          <p:cNvPr id="598" name="Google Shape;59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9" name="Google Shape;599;p13"/>
          <p:cNvSpPr txBox="1">
            <a:spLocks noGrp="1"/>
          </p:cNvSpPr>
          <p:nvPr>
            <p:ph type="title" idx="2"/>
          </p:nvPr>
        </p:nvSpPr>
        <p:spPr>
          <a:xfrm>
            <a:off x="1589738" y="1654050"/>
            <a:ext cx="2885400" cy="5139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00" name="Google Shape;600;p13"/>
          <p:cNvSpPr txBox="1">
            <a:spLocks noGrp="1"/>
          </p:cNvSpPr>
          <p:nvPr>
            <p:ph type="title" idx="3"/>
          </p:nvPr>
        </p:nvSpPr>
        <p:spPr>
          <a:xfrm>
            <a:off x="5485954" y="1654050"/>
            <a:ext cx="2885400" cy="5139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01" name="Google Shape;601;p13"/>
          <p:cNvSpPr txBox="1">
            <a:spLocks noGrp="1"/>
          </p:cNvSpPr>
          <p:nvPr>
            <p:ph type="subTitle" idx="1"/>
          </p:nvPr>
        </p:nvSpPr>
        <p:spPr>
          <a:xfrm>
            <a:off x="1589739" y="2120870"/>
            <a:ext cx="2885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602" name="Google Shape;602;p13"/>
          <p:cNvSpPr txBox="1">
            <a:spLocks noGrp="1"/>
          </p:cNvSpPr>
          <p:nvPr>
            <p:ph type="subTitle" idx="4"/>
          </p:nvPr>
        </p:nvSpPr>
        <p:spPr>
          <a:xfrm>
            <a:off x="5485961" y="2120870"/>
            <a:ext cx="2885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603" name="Google Shape;603;p13"/>
          <p:cNvSpPr txBox="1">
            <a:spLocks noGrp="1"/>
          </p:cNvSpPr>
          <p:nvPr>
            <p:ph type="title" idx="5"/>
          </p:nvPr>
        </p:nvSpPr>
        <p:spPr>
          <a:xfrm>
            <a:off x="1589738" y="3178654"/>
            <a:ext cx="2885400" cy="5139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04" name="Google Shape;604;p13"/>
          <p:cNvSpPr txBox="1">
            <a:spLocks noGrp="1"/>
          </p:cNvSpPr>
          <p:nvPr>
            <p:ph type="title" idx="6"/>
          </p:nvPr>
        </p:nvSpPr>
        <p:spPr>
          <a:xfrm>
            <a:off x="5485950" y="3178654"/>
            <a:ext cx="2885400" cy="5139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1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05" name="Google Shape;605;p13"/>
          <p:cNvSpPr txBox="1">
            <a:spLocks noGrp="1"/>
          </p:cNvSpPr>
          <p:nvPr>
            <p:ph type="subTitle" idx="7"/>
          </p:nvPr>
        </p:nvSpPr>
        <p:spPr>
          <a:xfrm>
            <a:off x="1589771" y="3645374"/>
            <a:ext cx="288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606" name="Google Shape;606;p13"/>
          <p:cNvSpPr txBox="1">
            <a:spLocks noGrp="1"/>
          </p:cNvSpPr>
          <p:nvPr>
            <p:ph type="subTitle" idx="8"/>
          </p:nvPr>
        </p:nvSpPr>
        <p:spPr>
          <a:xfrm>
            <a:off x="5485967" y="3645374"/>
            <a:ext cx="288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607" name="Google Shape;607;p13"/>
          <p:cNvSpPr txBox="1">
            <a:spLocks noGrp="1"/>
          </p:cNvSpPr>
          <p:nvPr>
            <p:ph type="title" idx="9" hasCustomPrompt="1"/>
          </p:nvPr>
        </p:nvSpPr>
        <p:spPr>
          <a:xfrm>
            <a:off x="772625" y="1732899"/>
            <a:ext cx="775800" cy="57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608" name="Google Shape;608;p13"/>
          <p:cNvSpPr txBox="1">
            <a:spLocks noGrp="1"/>
          </p:cNvSpPr>
          <p:nvPr>
            <p:ph type="title" idx="13" hasCustomPrompt="1"/>
          </p:nvPr>
        </p:nvSpPr>
        <p:spPr>
          <a:xfrm>
            <a:off x="772625" y="3259799"/>
            <a:ext cx="775800" cy="57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609" name="Google Shape;609;p13"/>
          <p:cNvSpPr txBox="1">
            <a:spLocks noGrp="1"/>
          </p:cNvSpPr>
          <p:nvPr>
            <p:ph type="title" idx="14" hasCustomPrompt="1"/>
          </p:nvPr>
        </p:nvSpPr>
        <p:spPr>
          <a:xfrm>
            <a:off x="4668825" y="1732899"/>
            <a:ext cx="775800" cy="57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610" name="Google Shape;610;p13"/>
          <p:cNvSpPr txBox="1">
            <a:spLocks noGrp="1"/>
          </p:cNvSpPr>
          <p:nvPr>
            <p:ph type="title" idx="15" hasCustomPrompt="1"/>
          </p:nvPr>
        </p:nvSpPr>
        <p:spPr>
          <a:xfrm>
            <a:off x="4668825" y="3259799"/>
            <a:ext cx="775800" cy="57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grpSp>
        <p:nvGrpSpPr>
          <p:cNvPr id="611" name="Google Shape;611;p13"/>
          <p:cNvGrpSpPr/>
          <p:nvPr/>
        </p:nvGrpSpPr>
        <p:grpSpPr>
          <a:xfrm>
            <a:off x="1" y="300"/>
            <a:ext cx="9143987" cy="5143233"/>
            <a:chOff x="1" y="300"/>
            <a:chExt cx="9143987" cy="5143233"/>
          </a:xfrm>
        </p:grpSpPr>
        <p:grpSp>
          <p:nvGrpSpPr>
            <p:cNvPr id="612" name="Google Shape;612;p13"/>
            <p:cNvGrpSpPr/>
            <p:nvPr/>
          </p:nvGrpSpPr>
          <p:grpSpPr>
            <a:xfrm>
              <a:off x="7461201" y="300"/>
              <a:ext cx="1682787" cy="5143233"/>
              <a:chOff x="7461201" y="300"/>
              <a:chExt cx="1682787" cy="5143233"/>
            </a:xfrm>
          </p:grpSpPr>
          <p:grpSp>
            <p:nvGrpSpPr>
              <p:cNvPr id="613" name="Google Shape;613;p13"/>
              <p:cNvGrpSpPr/>
              <p:nvPr/>
            </p:nvGrpSpPr>
            <p:grpSpPr>
              <a:xfrm>
                <a:off x="7461201" y="4738773"/>
                <a:ext cx="1682787" cy="404760"/>
                <a:chOff x="7395926" y="4738773"/>
                <a:chExt cx="1682787" cy="404760"/>
              </a:xfrm>
            </p:grpSpPr>
            <p:sp>
              <p:nvSpPr>
                <p:cNvPr id="614" name="Google Shape;614;p13"/>
                <p:cNvSpPr/>
                <p:nvPr/>
              </p:nvSpPr>
              <p:spPr>
                <a:xfrm rot="-5400000">
                  <a:off x="8692399" y="4649854"/>
                  <a:ext cx="101087" cy="671528"/>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rot="-5400000">
                  <a:off x="8086771" y="4047928"/>
                  <a:ext cx="301097" cy="1682787"/>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rot="-5400000">
                  <a:off x="8461381" y="4526204"/>
                  <a:ext cx="107476" cy="1127182"/>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rot="-5400000">
                  <a:off x="8756285" y="4786901"/>
                  <a:ext cx="112216" cy="532627"/>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13"/>
              <p:cNvGrpSpPr/>
              <p:nvPr/>
            </p:nvGrpSpPr>
            <p:grpSpPr>
              <a:xfrm>
                <a:off x="7461201" y="300"/>
                <a:ext cx="1682787" cy="404861"/>
                <a:chOff x="7395926" y="300"/>
                <a:chExt cx="1682787" cy="404861"/>
              </a:xfrm>
            </p:grpSpPr>
            <p:sp>
              <p:nvSpPr>
                <p:cNvPr id="619" name="Google Shape;619;p13"/>
                <p:cNvSpPr/>
                <p:nvPr/>
              </p:nvSpPr>
              <p:spPr>
                <a:xfrm rot="-5400000">
                  <a:off x="8758191" y="-173788"/>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rot="-5400000">
                  <a:off x="8088626" y="-584927"/>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rot="-5400000">
                  <a:off x="8694254" y="-175591"/>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rot="-5400000">
                  <a:off x="8461329" y="-509501"/>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3" name="Google Shape;623;p13"/>
            <p:cNvGrpSpPr/>
            <p:nvPr/>
          </p:nvGrpSpPr>
          <p:grpSpPr>
            <a:xfrm flipH="1">
              <a:off x="1" y="300"/>
              <a:ext cx="1682787" cy="5143233"/>
              <a:chOff x="7461201" y="300"/>
              <a:chExt cx="1682787" cy="5143233"/>
            </a:xfrm>
          </p:grpSpPr>
          <p:grpSp>
            <p:nvGrpSpPr>
              <p:cNvPr id="624" name="Google Shape;624;p13"/>
              <p:cNvGrpSpPr/>
              <p:nvPr/>
            </p:nvGrpSpPr>
            <p:grpSpPr>
              <a:xfrm>
                <a:off x="7461201" y="4738773"/>
                <a:ext cx="1682787" cy="404760"/>
                <a:chOff x="7395926" y="4738773"/>
                <a:chExt cx="1682787" cy="404760"/>
              </a:xfrm>
            </p:grpSpPr>
            <p:sp>
              <p:nvSpPr>
                <p:cNvPr id="625" name="Google Shape;625;p13"/>
                <p:cNvSpPr/>
                <p:nvPr/>
              </p:nvSpPr>
              <p:spPr>
                <a:xfrm rot="-5400000">
                  <a:off x="8692399" y="4649854"/>
                  <a:ext cx="101087" cy="671528"/>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rot="-5400000">
                  <a:off x="8086771" y="4047928"/>
                  <a:ext cx="301097" cy="1682787"/>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rot="-5400000">
                  <a:off x="8461381" y="4526204"/>
                  <a:ext cx="107476" cy="1127182"/>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rot="-5400000">
                  <a:off x="8756285" y="4786901"/>
                  <a:ext cx="112216" cy="532627"/>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3"/>
              <p:cNvGrpSpPr/>
              <p:nvPr/>
            </p:nvGrpSpPr>
            <p:grpSpPr>
              <a:xfrm>
                <a:off x="7461201" y="300"/>
                <a:ext cx="1682787" cy="404861"/>
                <a:chOff x="7395926" y="300"/>
                <a:chExt cx="1682787" cy="404861"/>
              </a:xfrm>
            </p:grpSpPr>
            <p:sp>
              <p:nvSpPr>
                <p:cNvPr id="630" name="Google Shape;630;p13"/>
                <p:cNvSpPr/>
                <p:nvPr/>
              </p:nvSpPr>
              <p:spPr>
                <a:xfrm rot="-5400000">
                  <a:off x="8758191" y="-173788"/>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rot="-5400000">
                  <a:off x="8088626" y="-584927"/>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rot="-5400000">
                  <a:off x="8694254" y="-175591"/>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rot="-5400000">
                  <a:off x="8461329" y="-509501"/>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34" name="Google Shape;634;p13"/>
          <p:cNvGrpSpPr/>
          <p:nvPr/>
        </p:nvGrpSpPr>
        <p:grpSpPr>
          <a:xfrm>
            <a:off x="1351780" y="220554"/>
            <a:ext cx="6451661" cy="4696579"/>
            <a:chOff x="1351780" y="220554"/>
            <a:chExt cx="6451661" cy="4696579"/>
          </a:xfrm>
        </p:grpSpPr>
        <p:grpSp>
          <p:nvGrpSpPr>
            <p:cNvPr id="635" name="Google Shape;635;p13"/>
            <p:cNvGrpSpPr/>
            <p:nvPr/>
          </p:nvGrpSpPr>
          <p:grpSpPr>
            <a:xfrm>
              <a:off x="7670530" y="220554"/>
              <a:ext cx="132911" cy="199379"/>
              <a:chOff x="2778349" y="5640986"/>
              <a:chExt cx="508847" cy="763610"/>
            </a:xfrm>
          </p:grpSpPr>
          <p:sp>
            <p:nvSpPr>
              <p:cNvPr id="636" name="Google Shape;636;p13"/>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3"/>
            <p:cNvGrpSpPr/>
            <p:nvPr/>
          </p:nvGrpSpPr>
          <p:grpSpPr>
            <a:xfrm>
              <a:off x="7670530" y="4717754"/>
              <a:ext cx="132911" cy="199379"/>
              <a:chOff x="2778349" y="5640986"/>
              <a:chExt cx="508847" cy="763610"/>
            </a:xfrm>
          </p:grpSpPr>
          <p:sp>
            <p:nvSpPr>
              <p:cNvPr id="639" name="Google Shape;639;p13"/>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13"/>
            <p:cNvGrpSpPr/>
            <p:nvPr/>
          </p:nvGrpSpPr>
          <p:grpSpPr>
            <a:xfrm>
              <a:off x="1351780" y="220554"/>
              <a:ext cx="132911" cy="199379"/>
              <a:chOff x="2778349" y="5640986"/>
              <a:chExt cx="508847" cy="763610"/>
            </a:xfrm>
          </p:grpSpPr>
          <p:sp>
            <p:nvSpPr>
              <p:cNvPr id="642" name="Google Shape;642;p13"/>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13"/>
            <p:cNvGrpSpPr/>
            <p:nvPr/>
          </p:nvGrpSpPr>
          <p:grpSpPr>
            <a:xfrm>
              <a:off x="1351780" y="4717754"/>
              <a:ext cx="132911" cy="199379"/>
              <a:chOff x="2778349" y="5640986"/>
              <a:chExt cx="508847" cy="763610"/>
            </a:xfrm>
          </p:grpSpPr>
          <p:sp>
            <p:nvSpPr>
              <p:cNvPr id="645" name="Google Shape;645;p13"/>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647"/>
        <p:cNvGrpSpPr/>
        <p:nvPr/>
      </p:nvGrpSpPr>
      <p:grpSpPr>
        <a:xfrm>
          <a:off x="0" y="0"/>
          <a:ext cx="0" cy="0"/>
          <a:chOff x="0" y="0"/>
          <a:chExt cx="0" cy="0"/>
        </a:xfrm>
      </p:grpSpPr>
      <p:pic>
        <p:nvPicPr>
          <p:cNvPr id="648" name="Google Shape;648;p14"/>
          <p:cNvPicPr preferRelativeResize="0"/>
          <p:nvPr/>
        </p:nvPicPr>
        <p:blipFill rotWithShape="1">
          <a:blip r:embed="rId2">
            <a:alphaModFix/>
          </a:blip>
          <a:srcRect t="159"/>
          <a:stretch/>
        </p:blipFill>
        <p:spPr>
          <a:xfrm>
            <a:off x="0" y="0"/>
            <a:ext cx="9144003" cy="5143499"/>
          </a:xfrm>
          <a:prstGeom prst="rect">
            <a:avLst/>
          </a:prstGeom>
          <a:noFill/>
          <a:ln>
            <a:noFill/>
          </a:ln>
        </p:spPr>
      </p:pic>
      <p:sp>
        <p:nvSpPr>
          <p:cNvPr id="649" name="Google Shape;649;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50" name="Google Shape;650;p14"/>
          <p:cNvGrpSpPr/>
          <p:nvPr/>
        </p:nvGrpSpPr>
        <p:grpSpPr>
          <a:xfrm>
            <a:off x="5743" y="-12"/>
            <a:ext cx="9138270" cy="5143512"/>
            <a:chOff x="5743" y="-12"/>
            <a:chExt cx="9138270" cy="5143512"/>
          </a:xfrm>
        </p:grpSpPr>
        <p:grpSp>
          <p:nvGrpSpPr>
            <p:cNvPr id="651" name="Google Shape;651;p14"/>
            <p:cNvGrpSpPr/>
            <p:nvPr/>
          </p:nvGrpSpPr>
          <p:grpSpPr>
            <a:xfrm rot="-5400000">
              <a:off x="8034447" y="573209"/>
              <a:ext cx="1682787" cy="536345"/>
              <a:chOff x="5088951" y="1790997"/>
              <a:chExt cx="1682787" cy="536345"/>
            </a:xfrm>
          </p:grpSpPr>
          <p:sp>
            <p:nvSpPr>
              <p:cNvPr id="652" name="Google Shape;652;p14"/>
              <p:cNvSpPr/>
              <p:nvPr/>
            </p:nvSpPr>
            <p:spPr>
              <a:xfrm rot="-5400000">
                <a:off x="6451216" y="1616909"/>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rot="-5400000">
                <a:off x="5781651" y="1205771"/>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rot="-5400000">
                <a:off x="6387279" y="1615107"/>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rot="-5400000">
                <a:off x="6088612" y="1644219"/>
                <a:ext cx="235355" cy="1130891"/>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rot="-5400000">
                <a:off x="6154354" y="1281196"/>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4"/>
            <p:cNvGrpSpPr/>
            <p:nvPr/>
          </p:nvGrpSpPr>
          <p:grpSpPr>
            <a:xfrm rot="-5400000">
              <a:off x="-567478" y="573209"/>
              <a:ext cx="1682787" cy="536345"/>
              <a:chOff x="5088951" y="1790997"/>
              <a:chExt cx="1682787" cy="536345"/>
            </a:xfrm>
          </p:grpSpPr>
          <p:sp>
            <p:nvSpPr>
              <p:cNvPr id="658" name="Google Shape;658;p14"/>
              <p:cNvSpPr/>
              <p:nvPr/>
            </p:nvSpPr>
            <p:spPr>
              <a:xfrm rot="-5400000">
                <a:off x="6451216" y="1616909"/>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rot="-5400000">
                <a:off x="5781651" y="1205771"/>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rot="-5400000">
                <a:off x="6387279" y="1615107"/>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rot="-5400000">
                <a:off x="6088612" y="1644219"/>
                <a:ext cx="235355" cy="1130891"/>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rot="-5400000">
                <a:off x="6154354" y="1281196"/>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14"/>
            <p:cNvGrpSpPr/>
            <p:nvPr/>
          </p:nvGrpSpPr>
          <p:grpSpPr>
            <a:xfrm rot="-5400000" flipH="1">
              <a:off x="8034447" y="4033934"/>
              <a:ext cx="1682787" cy="536345"/>
              <a:chOff x="5088951" y="1790997"/>
              <a:chExt cx="1682787" cy="536345"/>
            </a:xfrm>
          </p:grpSpPr>
          <p:sp>
            <p:nvSpPr>
              <p:cNvPr id="664" name="Google Shape;664;p14"/>
              <p:cNvSpPr/>
              <p:nvPr/>
            </p:nvSpPr>
            <p:spPr>
              <a:xfrm rot="-5400000">
                <a:off x="6451216" y="1616909"/>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rot="-5400000">
                <a:off x="5781651" y="1205771"/>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rot="-5400000">
                <a:off x="6387279" y="1615107"/>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rot="-5400000">
                <a:off x="6088612" y="1644219"/>
                <a:ext cx="235355" cy="1130891"/>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rot="-5400000">
                <a:off x="6154354" y="1281196"/>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4"/>
            <p:cNvGrpSpPr/>
            <p:nvPr/>
          </p:nvGrpSpPr>
          <p:grpSpPr>
            <a:xfrm rot="-5400000" flipH="1">
              <a:off x="-567478" y="4033934"/>
              <a:ext cx="1682787" cy="536345"/>
              <a:chOff x="5088951" y="1790997"/>
              <a:chExt cx="1682787" cy="536345"/>
            </a:xfrm>
          </p:grpSpPr>
          <p:sp>
            <p:nvSpPr>
              <p:cNvPr id="670" name="Google Shape;670;p14"/>
              <p:cNvSpPr/>
              <p:nvPr/>
            </p:nvSpPr>
            <p:spPr>
              <a:xfrm rot="-5400000">
                <a:off x="6451216" y="1616909"/>
                <a:ext cx="108403" cy="532627"/>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rot="-5400000">
                <a:off x="5781651" y="1205771"/>
                <a:ext cx="297388" cy="1682787"/>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rot="-5400000">
                <a:off x="6387279" y="1615107"/>
                <a:ext cx="97378" cy="671528"/>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rot="-5400000">
                <a:off x="6088612" y="1644219"/>
                <a:ext cx="235355" cy="1130891"/>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rot="-5400000">
                <a:off x="6154354" y="1281196"/>
                <a:ext cx="107579" cy="1127182"/>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5" name="Google Shape;675;p14"/>
          <p:cNvGrpSpPr/>
          <p:nvPr/>
        </p:nvGrpSpPr>
        <p:grpSpPr>
          <a:xfrm>
            <a:off x="207459" y="1430595"/>
            <a:ext cx="8734836" cy="2282298"/>
            <a:chOff x="207459" y="1430595"/>
            <a:chExt cx="8734836" cy="2282298"/>
          </a:xfrm>
        </p:grpSpPr>
        <p:grpSp>
          <p:nvGrpSpPr>
            <p:cNvPr id="676" name="Google Shape;676;p14"/>
            <p:cNvGrpSpPr/>
            <p:nvPr/>
          </p:nvGrpSpPr>
          <p:grpSpPr>
            <a:xfrm>
              <a:off x="8809384" y="1430595"/>
              <a:ext cx="132911" cy="199379"/>
              <a:chOff x="2778349" y="5640986"/>
              <a:chExt cx="508847" cy="763610"/>
            </a:xfrm>
          </p:grpSpPr>
          <p:sp>
            <p:nvSpPr>
              <p:cNvPr id="677" name="Google Shape;677;p14"/>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4"/>
            <p:cNvGrpSpPr/>
            <p:nvPr/>
          </p:nvGrpSpPr>
          <p:grpSpPr>
            <a:xfrm>
              <a:off x="207459" y="1430595"/>
              <a:ext cx="132911" cy="199379"/>
              <a:chOff x="2778349" y="5640986"/>
              <a:chExt cx="508847" cy="763610"/>
            </a:xfrm>
          </p:grpSpPr>
          <p:sp>
            <p:nvSpPr>
              <p:cNvPr id="680" name="Google Shape;680;p14"/>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4"/>
            <p:cNvGrpSpPr/>
            <p:nvPr/>
          </p:nvGrpSpPr>
          <p:grpSpPr>
            <a:xfrm>
              <a:off x="8809384" y="3513514"/>
              <a:ext cx="132911" cy="199379"/>
              <a:chOff x="2778349" y="5640986"/>
              <a:chExt cx="508847" cy="763610"/>
            </a:xfrm>
          </p:grpSpPr>
          <p:sp>
            <p:nvSpPr>
              <p:cNvPr id="683" name="Google Shape;683;p14"/>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4"/>
            <p:cNvGrpSpPr/>
            <p:nvPr/>
          </p:nvGrpSpPr>
          <p:grpSpPr>
            <a:xfrm>
              <a:off x="207459" y="3513514"/>
              <a:ext cx="132911" cy="199379"/>
              <a:chOff x="2778349" y="5640986"/>
              <a:chExt cx="508847" cy="763610"/>
            </a:xfrm>
          </p:grpSpPr>
          <p:sp>
            <p:nvSpPr>
              <p:cNvPr id="686" name="Google Shape;686;p14"/>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600" y="445025"/>
            <a:ext cx="77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Aldrich"/>
              <a:buNone/>
              <a:defRPr sz="3000" b="1">
                <a:solidFill>
                  <a:schemeClr val="dk1"/>
                </a:solidFill>
                <a:latin typeface="Aldrich"/>
                <a:ea typeface="Aldrich"/>
                <a:cs typeface="Aldrich"/>
                <a:sym typeface="Aldrich"/>
              </a:defRPr>
            </a:lvl1pPr>
            <a:lvl2pPr lvl="1">
              <a:spcBef>
                <a:spcPts val="0"/>
              </a:spcBef>
              <a:spcAft>
                <a:spcPts val="0"/>
              </a:spcAft>
              <a:buClr>
                <a:schemeClr val="dk1"/>
              </a:buClr>
              <a:buSzPts val="3000"/>
              <a:buFont typeface="Aldrich"/>
              <a:buNone/>
              <a:defRPr sz="3000" b="1">
                <a:solidFill>
                  <a:schemeClr val="dk1"/>
                </a:solidFill>
                <a:latin typeface="Aldrich"/>
                <a:ea typeface="Aldrich"/>
                <a:cs typeface="Aldrich"/>
                <a:sym typeface="Aldrich"/>
              </a:defRPr>
            </a:lvl2pPr>
            <a:lvl3pPr lvl="2">
              <a:spcBef>
                <a:spcPts val="0"/>
              </a:spcBef>
              <a:spcAft>
                <a:spcPts val="0"/>
              </a:spcAft>
              <a:buClr>
                <a:schemeClr val="dk1"/>
              </a:buClr>
              <a:buSzPts val="3000"/>
              <a:buFont typeface="Aldrich"/>
              <a:buNone/>
              <a:defRPr sz="3000" b="1">
                <a:solidFill>
                  <a:schemeClr val="dk1"/>
                </a:solidFill>
                <a:latin typeface="Aldrich"/>
                <a:ea typeface="Aldrich"/>
                <a:cs typeface="Aldrich"/>
                <a:sym typeface="Aldrich"/>
              </a:defRPr>
            </a:lvl3pPr>
            <a:lvl4pPr lvl="3">
              <a:spcBef>
                <a:spcPts val="0"/>
              </a:spcBef>
              <a:spcAft>
                <a:spcPts val="0"/>
              </a:spcAft>
              <a:buClr>
                <a:schemeClr val="dk1"/>
              </a:buClr>
              <a:buSzPts val="3000"/>
              <a:buFont typeface="Aldrich"/>
              <a:buNone/>
              <a:defRPr sz="3000" b="1">
                <a:solidFill>
                  <a:schemeClr val="dk1"/>
                </a:solidFill>
                <a:latin typeface="Aldrich"/>
                <a:ea typeface="Aldrich"/>
                <a:cs typeface="Aldrich"/>
                <a:sym typeface="Aldrich"/>
              </a:defRPr>
            </a:lvl4pPr>
            <a:lvl5pPr lvl="4">
              <a:spcBef>
                <a:spcPts val="0"/>
              </a:spcBef>
              <a:spcAft>
                <a:spcPts val="0"/>
              </a:spcAft>
              <a:buClr>
                <a:schemeClr val="dk1"/>
              </a:buClr>
              <a:buSzPts val="3000"/>
              <a:buFont typeface="Aldrich"/>
              <a:buNone/>
              <a:defRPr sz="3000" b="1">
                <a:solidFill>
                  <a:schemeClr val="dk1"/>
                </a:solidFill>
                <a:latin typeface="Aldrich"/>
                <a:ea typeface="Aldrich"/>
                <a:cs typeface="Aldrich"/>
                <a:sym typeface="Aldrich"/>
              </a:defRPr>
            </a:lvl5pPr>
            <a:lvl6pPr lvl="5">
              <a:spcBef>
                <a:spcPts val="0"/>
              </a:spcBef>
              <a:spcAft>
                <a:spcPts val="0"/>
              </a:spcAft>
              <a:buClr>
                <a:schemeClr val="dk1"/>
              </a:buClr>
              <a:buSzPts val="3000"/>
              <a:buFont typeface="Aldrich"/>
              <a:buNone/>
              <a:defRPr sz="3000" b="1">
                <a:solidFill>
                  <a:schemeClr val="dk1"/>
                </a:solidFill>
                <a:latin typeface="Aldrich"/>
                <a:ea typeface="Aldrich"/>
                <a:cs typeface="Aldrich"/>
                <a:sym typeface="Aldrich"/>
              </a:defRPr>
            </a:lvl6pPr>
            <a:lvl7pPr lvl="6">
              <a:spcBef>
                <a:spcPts val="0"/>
              </a:spcBef>
              <a:spcAft>
                <a:spcPts val="0"/>
              </a:spcAft>
              <a:buClr>
                <a:schemeClr val="dk1"/>
              </a:buClr>
              <a:buSzPts val="3000"/>
              <a:buFont typeface="Aldrich"/>
              <a:buNone/>
              <a:defRPr sz="3000" b="1">
                <a:solidFill>
                  <a:schemeClr val="dk1"/>
                </a:solidFill>
                <a:latin typeface="Aldrich"/>
                <a:ea typeface="Aldrich"/>
                <a:cs typeface="Aldrich"/>
                <a:sym typeface="Aldrich"/>
              </a:defRPr>
            </a:lvl7pPr>
            <a:lvl8pPr lvl="7">
              <a:spcBef>
                <a:spcPts val="0"/>
              </a:spcBef>
              <a:spcAft>
                <a:spcPts val="0"/>
              </a:spcAft>
              <a:buClr>
                <a:schemeClr val="dk1"/>
              </a:buClr>
              <a:buSzPts val="3000"/>
              <a:buFont typeface="Aldrich"/>
              <a:buNone/>
              <a:defRPr sz="3000" b="1">
                <a:solidFill>
                  <a:schemeClr val="dk1"/>
                </a:solidFill>
                <a:latin typeface="Aldrich"/>
                <a:ea typeface="Aldrich"/>
                <a:cs typeface="Aldrich"/>
                <a:sym typeface="Aldrich"/>
              </a:defRPr>
            </a:lvl8pPr>
            <a:lvl9pPr lvl="8">
              <a:spcBef>
                <a:spcPts val="0"/>
              </a:spcBef>
              <a:spcAft>
                <a:spcPts val="0"/>
              </a:spcAft>
              <a:buClr>
                <a:schemeClr val="dk1"/>
              </a:buClr>
              <a:buSzPts val="3000"/>
              <a:buFont typeface="Aldrich"/>
              <a:buNone/>
              <a:defRPr sz="3000" b="1">
                <a:solidFill>
                  <a:schemeClr val="dk1"/>
                </a:solidFill>
                <a:latin typeface="Aldrich"/>
                <a:ea typeface="Aldrich"/>
                <a:cs typeface="Aldrich"/>
                <a:sym typeface="Aldrich"/>
              </a:defRPr>
            </a:lvl9pPr>
          </a:lstStyle>
          <a:p>
            <a:endParaRPr/>
          </a:p>
        </p:txBody>
      </p:sp>
      <p:sp>
        <p:nvSpPr>
          <p:cNvPr id="7" name="Google Shape;7;p1"/>
          <p:cNvSpPr txBox="1">
            <a:spLocks noGrp="1"/>
          </p:cNvSpPr>
          <p:nvPr>
            <p:ph type="body" idx="1"/>
          </p:nvPr>
        </p:nvSpPr>
        <p:spPr>
          <a:xfrm>
            <a:off x="720600" y="1152475"/>
            <a:ext cx="7702800" cy="34515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Saira"/>
              <a:buChar char="●"/>
              <a:defRPr sz="1200">
                <a:solidFill>
                  <a:schemeClr val="dk1"/>
                </a:solidFill>
                <a:latin typeface="Saira"/>
                <a:ea typeface="Saira"/>
                <a:cs typeface="Saira"/>
                <a:sym typeface="Saira"/>
              </a:defRPr>
            </a:lvl1pPr>
            <a:lvl2pPr marL="914400" lvl="1" indent="-304800">
              <a:lnSpc>
                <a:spcPct val="115000"/>
              </a:lnSpc>
              <a:spcBef>
                <a:spcPts val="0"/>
              </a:spcBef>
              <a:spcAft>
                <a:spcPts val="0"/>
              </a:spcAft>
              <a:buClr>
                <a:schemeClr val="dk1"/>
              </a:buClr>
              <a:buSzPts val="1200"/>
              <a:buFont typeface="Saira"/>
              <a:buChar char="○"/>
              <a:defRPr sz="1200">
                <a:solidFill>
                  <a:schemeClr val="dk1"/>
                </a:solidFill>
                <a:latin typeface="Saira"/>
                <a:ea typeface="Saira"/>
                <a:cs typeface="Saira"/>
                <a:sym typeface="Saira"/>
              </a:defRPr>
            </a:lvl2pPr>
            <a:lvl3pPr marL="1371600" lvl="2" indent="-304800">
              <a:lnSpc>
                <a:spcPct val="115000"/>
              </a:lnSpc>
              <a:spcBef>
                <a:spcPts val="0"/>
              </a:spcBef>
              <a:spcAft>
                <a:spcPts val="0"/>
              </a:spcAft>
              <a:buClr>
                <a:schemeClr val="dk1"/>
              </a:buClr>
              <a:buSzPts val="1200"/>
              <a:buFont typeface="Saira"/>
              <a:buChar char="■"/>
              <a:defRPr sz="1200">
                <a:solidFill>
                  <a:schemeClr val="dk1"/>
                </a:solidFill>
                <a:latin typeface="Saira"/>
                <a:ea typeface="Saira"/>
                <a:cs typeface="Saira"/>
                <a:sym typeface="Saira"/>
              </a:defRPr>
            </a:lvl3pPr>
            <a:lvl4pPr marL="1828800" lvl="3" indent="-304800">
              <a:lnSpc>
                <a:spcPct val="115000"/>
              </a:lnSpc>
              <a:spcBef>
                <a:spcPts val="0"/>
              </a:spcBef>
              <a:spcAft>
                <a:spcPts val="0"/>
              </a:spcAft>
              <a:buClr>
                <a:schemeClr val="dk1"/>
              </a:buClr>
              <a:buSzPts val="1200"/>
              <a:buFont typeface="Saira"/>
              <a:buChar char="●"/>
              <a:defRPr sz="1200">
                <a:solidFill>
                  <a:schemeClr val="dk1"/>
                </a:solidFill>
                <a:latin typeface="Saira"/>
                <a:ea typeface="Saira"/>
                <a:cs typeface="Saira"/>
                <a:sym typeface="Saira"/>
              </a:defRPr>
            </a:lvl4pPr>
            <a:lvl5pPr marL="2286000" lvl="4" indent="-304800">
              <a:lnSpc>
                <a:spcPct val="115000"/>
              </a:lnSpc>
              <a:spcBef>
                <a:spcPts val="0"/>
              </a:spcBef>
              <a:spcAft>
                <a:spcPts val="0"/>
              </a:spcAft>
              <a:buClr>
                <a:schemeClr val="dk1"/>
              </a:buClr>
              <a:buSzPts val="1200"/>
              <a:buFont typeface="Saira"/>
              <a:buChar char="○"/>
              <a:defRPr sz="1200">
                <a:solidFill>
                  <a:schemeClr val="dk1"/>
                </a:solidFill>
                <a:latin typeface="Saira"/>
                <a:ea typeface="Saira"/>
                <a:cs typeface="Saira"/>
                <a:sym typeface="Saira"/>
              </a:defRPr>
            </a:lvl5pPr>
            <a:lvl6pPr marL="2743200" lvl="5" indent="-304800">
              <a:lnSpc>
                <a:spcPct val="115000"/>
              </a:lnSpc>
              <a:spcBef>
                <a:spcPts val="0"/>
              </a:spcBef>
              <a:spcAft>
                <a:spcPts val="0"/>
              </a:spcAft>
              <a:buClr>
                <a:schemeClr val="dk1"/>
              </a:buClr>
              <a:buSzPts val="1200"/>
              <a:buFont typeface="Saira"/>
              <a:buChar char="■"/>
              <a:defRPr sz="1200">
                <a:solidFill>
                  <a:schemeClr val="dk1"/>
                </a:solidFill>
                <a:latin typeface="Saira"/>
                <a:ea typeface="Saira"/>
                <a:cs typeface="Saira"/>
                <a:sym typeface="Saira"/>
              </a:defRPr>
            </a:lvl6pPr>
            <a:lvl7pPr marL="3200400" lvl="6" indent="-304800">
              <a:lnSpc>
                <a:spcPct val="115000"/>
              </a:lnSpc>
              <a:spcBef>
                <a:spcPts val="0"/>
              </a:spcBef>
              <a:spcAft>
                <a:spcPts val="0"/>
              </a:spcAft>
              <a:buClr>
                <a:schemeClr val="dk1"/>
              </a:buClr>
              <a:buSzPts val="1200"/>
              <a:buFont typeface="Saira"/>
              <a:buChar char="●"/>
              <a:defRPr sz="1200">
                <a:solidFill>
                  <a:schemeClr val="dk1"/>
                </a:solidFill>
                <a:latin typeface="Saira"/>
                <a:ea typeface="Saira"/>
                <a:cs typeface="Saira"/>
                <a:sym typeface="Saira"/>
              </a:defRPr>
            </a:lvl7pPr>
            <a:lvl8pPr marL="3657600" lvl="7" indent="-304800">
              <a:lnSpc>
                <a:spcPct val="115000"/>
              </a:lnSpc>
              <a:spcBef>
                <a:spcPts val="0"/>
              </a:spcBef>
              <a:spcAft>
                <a:spcPts val="0"/>
              </a:spcAft>
              <a:buClr>
                <a:schemeClr val="dk1"/>
              </a:buClr>
              <a:buSzPts val="1200"/>
              <a:buFont typeface="Saira"/>
              <a:buChar char="○"/>
              <a:defRPr sz="1200">
                <a:solidFill>
                  <a:schemeClr val="dk1"/>
                </a:solidFill>
                <a:latin typeface="Saira"/>
                <a:ea typeface="Saira"/>
                <a:cs typeface="Saira"/>
                <a:sym typeface="Saira"/>
              </a:defRPr>
            </a:lvl8pPr>
            <a:lvl9pPr marL="4114800" lvl="8" indent="-304800">
              <a:lnSpc>
                <a:spcPct val="115000"/>
              </a:lnSpc>
              <a:spcBef>
                <a:spcPts val="0"/>
              </a:spcBef>
              <a:spcAft>
                <a:spcPts val="0"/>
              </a:spcAft>
              <a:buClr>
                <a:schemeClr val="dk1"/>
              </a:buClr>
              <a:buSzPts val="1200"/>
              <a:buFont typeface="Saira"/>
              <a:buChar char="■"/>
              <a:defRPr sz="1200">
                <a:solidFill>
                  <a:schemeClr val="dk1"/>
                </a:solidFill>
                <a:latin typeface="Saira"/>
                <a:ea typeface="Saira"/>
                <a:cs typeface="Saira"/>
                <a:sym typeface="Sai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6" r:id="rId6"/>
    <p:sldLayoutId id="2147483658" r:id="rId7"/>
    <p:sldLayoutId id="2147483659" r:id="rId8"/>
    <p:sldLayoutId id="2147483660" r:id="rId9"/>
    <p:sldLayoutId id="2147483661" r:id="rId10"/>
    <p:sldLayoutId id="2147483663" r:id="rId11"/>
    <p:sldLayoutId id="2147483665" r:id="rId12"/>
    <p:sldLayoutId id="2147483666" r:id="rId13"/>
    <p:sldLayoutId id="214748367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hyperlink" Target="https://workspace.google.com/products/driv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hyperlink" Target="https://workspace.google.com/products/driv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hishingquiz.withgoogle.com/?hl=ar"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30.png"/><Relationship Id="rId5" Type="http://schemas.openxmlformats.org/officeDocument/2006/relationships/customXml" Target="../ink/ink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grpSp>
        <p:nvGrpSpPr>
          <p:cNvPr id="1217" name="Google Shape;1217;p24"/>
          <p:cNvGrpSpPr/>
          <p:nvPr/>
        </p:nvGrpSpPr>
        <p:grpSpPr>
          <a:xfrm>
            <a:off x="7461226" y="301"/>
            <a:ext cx="1682777" cy="5143232"/>
            <a:chOff x="7461226" y="301"/>
            <a:chExt cx="1682777" cy="5143232"/>
          </a:xfrm>
        </p:grpSpPr>
        <p:grpSp>
          <p:nvGrpSpPr>
            <p:cNvPr id="1218" name="Google Shape;1218;p24"/>
            <p:cNvGrpSpPr/>
            <p:nvPr/>
          </p:nvGrpSpPr>
          <p:grpSpPr>
            <a:xfrm rot="-5400000">
              <a:off x="5730999" y="1730529"/>
              <a:ext cx="5143232" cy="1682777"/>
              <a:chOff x="713356" y="2640614"/>
              <a:chExt cx="6188463" cy="2024758"/>
            </a:xfrm>
          </p:grpSpPr>
          <p:sp>
            <p:nvSpPr>
              <p:cNvPr id="1219" name="Google Shape;1219;p24"/>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4"/>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4"/>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4"/>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4"/>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4"/>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4"/>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4"/>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4"/>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4"/>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4"/>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4"/>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4"/>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4"/>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4"/>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4"/>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4"/>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4"/>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4"/>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4"/>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4"/>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4"/>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24"/>
            <p:cNvGrpSpPr/>
            <p:nvPr/>
          </p:nvGrpSpPr>
          <p:grpSpPr>
            <a:xfrm>
              <a:off x="7512277" y="198770"/>
              <a:ext cx="1333992" cy="4753836"/>
              <a:chOff x="7512277" y="198770"/>
              <a:chExt cx="1333992" cy="4753836"/>
            </a:xfrm>
          </p:grpSpPr>
          <p:grpSp>
            <p:nvGrpSpPr>
              <p:cNvPr id="1280" name="Google Shape;1280;p24"/>
              <p:cNvGrpSpPr/>
              <p:nvPr/>
            </p:nvGrpSpPr>
            <p:grpSpPr>
              <a:xfrm>
                <a:off x="8713358" y="1337670"/>
                <a:ext cx="132911" cy="199379"/>
                <a:chOff x="2778349" y="5640986"/>
                <a:chExt cx="508847" cy="763610"/>
              </a:xfrm>
            </p:grpSpPr>
            <p:sp>
              <p:nvSpPr>
                <p:cNvPr id="1281" name="Google Shape;1281;p24"/>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4"/>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24"/>
              <p:cNvGrpSpPr/>
              <p:nvPr/>
            </p:nvGrpSpPr>
            <p:grpSpPr>
              <a:xfrm>
                <a:off x="7512277" y="4676943"/>
                <a:ext cx="183745" cy="275663"/>
                <a:chOff x="2778349" y="5640986"/>
                <a:chExt cx="508847" cy="763610"/>
              </a:xfrm>
            </p:grpSpPr>
            <p:sp>
              <p:nvSpPr>
                <p:cNvPr id="1284" name="Google Shape;1284;p24"/>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4"/>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24"/>
              <p:cNvGrpSpPr/>
              <p:nvPr/>
            </p:nvGrpSpPr>
            <p:grpSpPr>
              <a:xfrm>
                <a:off x="7518171" y="198770"/>
                <a:ext cx="132911" cy="199379"/>
                <a:chOff x="2778349" y="5640986"/>
                <a:chExt cx="508847" cy="763610"/>
              </a:xfrm>
            </p:grpSpPr>
            <p:sp>
              <p:nvSpPr>
                <p:cNvPr id="1287" name="Google Shape;1287;p24"/>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4"/>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89" name="Google Shape;1289;p24"/>
          <p:cNvSpPr txBox="1">
            <a:spLocks noGrp="1"/>
          </p:cNvSpPr>
          <p:nvPr>
            <p:ph type="ctrTitle"/>
          </p:nvPr>
        </p:nvSpPr>
        <p:spPr>
          <a:xfrm>
            <a:off x="88317" y="1464478"/>
            <a:ext cx="4485613" cy="2564121"/>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DZ" dirty="0"/>
              <a:t>مقدمة في امنية البيانات الجامعية</a:t>
            </a:r>
            <a:endParaRPr dirty="0">
              <a:solidFill>
                <a:schemeClr val="accent1"/>
              </a:solidFill>
            </a:endParaRPr>
          </a:p>
        </p:txBody>
      </p:sp>
      <p:pic>
        <p:nvPicPr>
          <p:cNvPr id="1291" name="Google Shape;1291;p24"/>
          <p:cNvPicPr preferRelativeResize="0">
            <a:picLocks noGrp="1"/>
          </p:cNvPicPr>
          <p:nvPr>
            <p:ph type="pic" idx="2"/>
          </p:nvPr>
        </p:nvPicPr>
        <p:blipFill>
          <a:blip r:embed="rId3"/>
          <a:srcRect l="15255" r="15255"/>
          <a:stretch/>
        </p:blipFill>
        <p:spPr>
          <a:xfrm>
            <a:off x="4819832" y="714294"/>
            <a:ext cx="3556426" cy="3417051"/>
          </a:xfrm>
          <a:prstGeom prst="rect">
            <a:avLst/>
          </a:prstGeom>
        </p:spPr>
      </p:pic>
      <p:grpSp>
        <p:nvGrpSpPr>
          <p:cNvPr id="1292" name="Google Shape;1292;p24"/>
          <p:cNvGrpSpPr/>
          <p:nvPr/>
        </p:nvGrpSpPr>
        <p:grpSpPr>
          <a:xfrm>
            <a:off x="6515177" y="1066643"/>
            <a:ext cx="183745" cy="275663"/>
            <a:chOff x="2778349" y="5640986"/>
            <a:chExt cx="508847" cy="763610"/>
          </a:xfrm>
        </p:grpSpPr>
        <p:sp>
          <p:nvSpPr>
            <p:cNvPr id="1293" name="Google Shape;1293;p24"/>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4"/>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DCB0D469-6538-B9D7-4CA6-81B809A5F0F5}"/>
              </a:ext>
            </a:extLst>
          </p:cNvPr>
          <p:cNvPicPr>
            <a:picLocks noChangeAspect="1"/>
          </p:cNvPicPr>
          <p:nvPr/>
        </p:nvPicPr>
        <p:blipFill>
          <a:blip r:embed="rId4">
            <a:alphaModFix amt="53000"/>
            <a:extLst>
              <a:ext uri="{BEBA8EAE-BF5A-486C-A8C5-ECC9F3942E4B}">
                <a14:imgProps xmlns:a14="http://schemas.microsoft.com/office/drawing/2010/main">
                  <a14:imgLayer r:embed="rId5">
                    <a14:imgEffect>
                      <a14:brightnessContrast bright="-20000" contrast="-15000"/>
                    </a14:imgEffect>
                  </a14:imgLayer>
                </a14:imgProps>
              </a:ext>
            </a:extLst>
          </a:blip>
          <a:stretch>
            <a:fillRect/>
          </a:stretch>
        </p:blipFill>
        <p:spPr>
          <a:xfrm>
            <a:off x="175016" y="44421"/>
            <a:ext cx="1185452" cy="1117288"/>
          </a:xfrm>
          <a:prstGeom prst="rect">
            <a:avLst/>
          </a:prstGeom>
          <a:effectLst>
            <a:glow rad="127000">
              <a:schemeClr val="accent1">
                <a:alpha val="7000"/>
              </a:schemeClr>
            </a:glow>
            <a:outerShdw blurRad="50800" dist="50800" dir="5400000" algn="ctr" rotWithShape="0">
              <a:srgbClr val="000000">
                <a:alpha val="24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98E19-AB70-26AD-97D6-1AB616FDA4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56C2B-742F-160A-ED2E-FDFB09DD8628}"/>
              </a:ext>
            </a:extLst>
          </p:cNvPr>
          <p:cNvSpPr>
            <a:spLocks noGrp="1"/>
          </p:cNvSpPr>
          <p:nvPr>
            <p:ph idx="1"/>
          </p:nvPr>
        </p:nvSpPr>
        <p:spPr>
          <a:xfrm>
            <a:off x="534924" y="689134"/>
            <a:ext cx="8183880" cy="4372547"/>
          </a:xfrm>
        </p:spPr>
        <p:txBody>
          <a:bodyPr>
            <a:normAutofit/>
          </a:bodyPr>
          <a:lstStyle/>
          <a:p>
            <a:pPr lvl="1" algn="r" rtl="1"/>
            <a:r>
              <a:rPr lang="ar-DZ" sz="1500" b="1" dirty="0">
                <a:cs typeface="+mj-cs"/>
              </a:rPr>
              <a:t>لا تشارك مطلقًا رمز التحقق بخطوتَين خارج عملية تأكيد الهوية التي </a:t>
            </a:r>
            <a:r>
              <a:rPr lang="ar-DZ" sz="1500" b="1" dirty="0" err="1">
                <a:cs typeface="+mj-cs"/>
              </a:rPr>
              <a:t>تبدؤها</a:t>
            </a:r>
            <a:r>
              <a:rPr lang="ar-DZ" sz="1500" b="1" dirty="0">
                <a:cs typeface="+mj-cs"/>
              </a:rPr>
              <a:t> في الوقت الفعلي.</a:t>
            </a:r>
          </a:p>
        </p:txBody>
      </p:sp>
      <p:pic>
        <p:nvPicPr>
          <p:cNvPr id="5" name="Picture 4">
            <a:extLst>
              <a:ext uri="{FF2B5EF4-FFF2-40B4-BE49-F238E27FC236}">
                <a16:creationId xmlns:a16="http://schemas.microsoft.com/office/drawing/2014/main" id="{2DD517B7-3E4E-A1B6-215E-A85DE805CA6D}"/>
              </a:ext>
            </a:extLst>
          </p:cNvPr>
          <p:cNvPicPr>
            <a:picLocks noChangeAspect="1"/>
          </p:cNvPicPr>
          <p:nvPr/>
        </p:nvPicPr>
        <p:blipFill>
          <a:blip r:embed="rId2">
            <a:extLst>
              <a:ext uri="{28A0092B-C50C-407E-A947-70E740481C1C}">
                <a14:useLocalDpi xmlns:a14="http://schemas.microsoft.com/office/drawing/2010/main" val="0"/>
              </a:ext>
            </a:extLst>
          </a:blip>
          <a:srcRect l="3274" t="1835" r="1252" b="1874"/>
          <a:stretch/>
        </p:blipFill>
        <p:spPr>
          <a:xfrm>
            <a:off x="425196" y="1208894"/>
            <a:ext cx="5314403" cy="3604091"/>
          </a:xfrm>
          <a:prstGeom prst="rect">
            <a:avLst/>
          </a:prstGeom>
        </p:spPr>
      </p:pic>
      <p:sp>
        <p:nvSpPr>
          <p:cNvPr id="7" name="Google Shape;1326;p27">
            <a:extLst>
              <a:ext uri="{FF2B5EF4-FFF2-40B4-BE49-F238E27FC236}">
                <a16:creationId xmlns:a16="http://schemas.microsoft.com/office/drawing/2014/main" id="{318C05C0-AEFF-BA02-5A14-62A698DBD18E}"/>
              </a:ext>
            </a:extLst>
          </p:cNvPr>
          <p:cNvSpPr txBox="1">
            <a:spLocks/>
          </p:cNvSpPr>
          <p:nvPr/>
        </p:nvSpPr>
        <p:spPr>
          <a:xfrm>
            <a:off x="0" y="85862"/>
            <a:ext cx="8130208" cy="6816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r" rtl="1">
              <a:buSzPts val="1100"/>
              <a:buFont typeface="Arial"/>
              <a:buNone/>
            </a:pPr>
            <a:r>
              <a:rPr lang="ar-DZ" sz="3200" dirty="0"/>
              <a:t>التهديدات الأمنية السيبرانية الشائعة لبيانات الجامعة</a:t>
            </a:r>
          </a:p>
        </p:txBody>
      </p:sp>
      <p:sp>
        <p:nvSpPr>
          <p:cNvPr id="8" name="Google Shape;1319;p26">
            <a:extLst>
              <a:ext uri="{FF2B5EF4-FFF2-40B4-BE49-F238E27FC236}">
                <a16:creationId xmlns:a16="http://schemas.microsoft.com/office/drawing/2014/main" id="{872ADA6F-DA75-56E2-1239-3E56E6E70EC9}"/>
              </a:ext>
            </a:extLst>
          </p:cNvPr>
          <p:cNvSpPr txBox="1">
            <a:spLocks/>
          </p:cNvSpPr>
          <p:nvPr/>
        </p:nvSpPr>
        <p:spPr>
          <a:xfrm>
            <a:off x="8006534" y="65458"/>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Tree>
    <p:extLst>
      <p:ext uri="{BB962C8B-B14F-4D97-AF65-F5344CB8AC3E}">
        <p14:creationId xmlns:p14="http://schemas.microsoft.com/office/powerpoint/2010/main" val="331651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62C53-553B-8A8D-40E6-13EB306671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A1495-3249-7D2A-1A71-A4687BB9AA37}"/>
              </a:ext>
            </a:extLst>
          </p:cNvPr>
          <p:cNvSpPr>
            <a:spLocks noGrp="1"/>
          </p:cNvSpPr>
          <p:nvPr>
            <p:ph idx="1"/>
          </p:nvPr>
        </p:nvSpPr>
        <p:spPr>
          <a:xfrm>
            <a:off x="534924" y="689134"/>
            <a:ext cx="8183880" cy="4372547"/>
          </a:xfrm>
        </p:spPr>
        <p:txBody>
          <a:bodyPr>
            <a:normAutofit fontScale="92500" lnSpcReduction="10000"/>
          </a:bodyPr>
          <a:lstStyle/>
          <a:p>
            <a:pPr lvl="1" algn="just" rtl="1"/>
            <a:r>
              <a:rPr lang="ar-DZ" sz="1600" b="1" dirty="0">
                <a:cs typeface="+mj-cs"/>
              </a:rPr>
              <a:t>المخادعين يستخدمون أسلوب الإلحاح والتهديد.</a:t>
            </a:r>
          </a:p>
          <a:p>
            <a:pPr lvl="1" algn="just" rtl="1"/>
            <a:endParaRPr lang="ar-DZ" sz="1600" dirty="0">
              <a:cs typeface="+mj-cs"/>
            </a:endParaRPr>
          </a:p>
          <a:p>
            <a:pPr marL="342900" lvl="1" indent="0" algn="just" rtl="1">
              <a:buNone/>
            </a:pPr>
            <a:r>
              <a:rPr lang="ar-DZ" sz="1400" dirty="0">
                <a:cs typeface="+mj-cs"/>
              </a:rPr>
              <a:t>عزيزي [اسم المستلم]،</a:t>
            </a:r>
          </a:p>
          <a:p>
            <a:pPr marL="342900" lvl="1" indent="0" algn="just" rtl="1">
              <a:buNone/>
            </a:pPr>
            <a:r>
              <a:rPr lang="ar-DZ" sz="1400" dirty="0">
                <a:cs typeface="+mj-cs"/>
              </a:rPr>
              <a:t>هذا </a:t>
            </a:r>
            <a:r>
              <a:rPr lang="ar-DZ" sz="1400" dirty="0">
                <a:solidFill>
                  <a:srgbClr val="FF0000"/>
                </a:solidFill>
                <a:cs typeface="+mj-cs"/>
              </a:rPr>
              <a:t>إشعار أمني عاجل </a:t>
            </a:r>
            <a:r>
              <a:rPr lang="ar-DZ" sz="1400" dirty="0">
                <a:cs typeface="+mj-cs"/>
              </a:rPr>
              <a:t>من فريق أمن تكنولوجيا المعلومات بالجامعة. كجزء من تدقيق امتثال البيانات لدينا، اكتشفنا </a:t>
            </a:r>
            <a:r>
              <a:rPr lang="ar-DZ" sz="1400" dirty="0">
                <a:solidFill>
                  <a:srgbClr val="FF0000"/>
                </a:solidFill>
                <a:cs typeface="+mj-cs"/>
              </a:rPr>
              <a:t>ملفات مهمة مفقودة </a:t>
            </a:r>
            <a:r>
              <a:rPr lang="ar-DZ" sz="1400" dirty="0">
                <a:cs typeface="+mj-cs"/>
              </a:rPr>
              <a:t>يجب تقديمها </a:t>
            </a:r>
            <a:r>
              <a:rPr lang="ar-DZ" sz="1400" dirty="0">
                <a:solidFill>
                  <a:srgbClr val="FF0000"/>
                </a:solidFill>
                <a:cs typeface="+mj-cs"/>
              </a:rPr>
              <a:t>على الفور لتجنب</a:t>
            </a:r>
            <a:r>
              <a:rPr lang="ar-DZ" sz="1400" dirty="0">
                <a:cs typeface="+mj-cs"/>
              </a:rPr>
              <a:t> انقطاع الخدمة.</a:t>
            </a:r>
          </a:p>
          <a:p>
            <a:pPr marL="342900" lvl="1" indent="0" algn="just" rtl="1">
              <a:buNone/>
            </a:pPr>
            <a:r>
              <a:rPr lang="ar-DZ" sz="1400" dirty="0">
                <a:cs typeface="+mj-cs"/>
              </a:rPr>
              <a:t>سيؤدي عدم الامتثال في </a:t>
            </a:r>
            <a:r>
              <a:rPr lang="ar-DZ" sz="1400" dirty="0">
                <a:solidFill>
                  <a:srgbClr val="FF0000"/>
                </a:solidFill>
                <a:cs typeface="+mj-cs"/>
              </a:rPr>
              <a:t>غضون 24 ساعة </a:t>
            </a:r>
            <a:r>
              <a:rPr lang="ar-DZ" sz="1400" dirty="0">
                <a:cs typeface="+mj-cs"/>
              </a:rPr>
              <a:t>القادمة إلى تقييد الوصول إلى حساب الجامعة وقواعد البيانات الداخلية.</a:t>
            </a:r>
          </a:p>
          <a:p>
            <a:pPr marL="342900" lvl="1" indent="0" algn="just" rtl="1">
              <a:buNone/>
            </a:pPr>
            <a:r>
              <a:rPr lang="ar-DZ" sz="1400" dirty="0">
                <a:cs typeface="+mj-cs"/>
              </a:rPr>
              <a:t>يرجى إرفاق المستندات التالية في أقرب وقت ممكن:</a:t>
            </a:r>
          </a:p>
          <a:p>
            <a:pPr marL="342900" lvl="1" indent="0" algn="just" rtl="1">
              <a:buNone/>
            </a:pPr>
            <a:endParaRPr lang="ar-DZ" sz="1400" dirty="0">
              <a:cs typeface="+mj-cs"/>
            </a:endParaRPr>
          </a:p>
          <a:p>
            <a:pPr marL="342900" lvl="1" indent="0" algn="just" rtl="1">
              <a:buNone/>
            </a:pPr>
            <a:r>
              <a:rPr lang="ar-DZ" sz="1400" dirty="0">
                <a:cs typeface="+mj-cs"/>
              </a:rPr>
              <a:t>ملفات بحثية متعلقة بـ [موضوع محدد]</a:t>
            </a:r>
          </a:p>
          <a:p>
            <a:pPr marL="342900" lvl="1" indent="0" algn="just" rtl="1">
              <a:buNone/>
            </a:pPr>
            <a:r>
              <a:rPr lang="ar-DZ" sz="1400" dirty="0">
                <a:cs typeface="+mj-cs"/>
              </a:rPr>
              <a:t>تقارير إدارية من [نطاق التاريخ]</a:t>
            </a:r>
          </a:p>
          <a:p>
            <a:pPr marL="342900" lvl="1" indent="0" algn="just" rtl="1">
              <a:buNone/>
            </a:pPr>
            <a:endParaRPr lang="ar-DZ" sz="1400" dirty="0">
              <a:cs typeface="+mj-cs"/>
            </a:endParaRPr>
          </a:p>
          <a:p>
            <a:pPr marL="342900" lvl="1" indent="0" algn="just" rtl="1">
              <a:buNone/>
            </a:pPr>
            <a:r>
              <a:rPr lang="ar-DZ" sz="1400" dirty="0">
                <a:cs typeface="+mj-cs"/>
              </a:rPr>
              <a:t>أي أوراق بحثية غير منشورة أو بيانات سرية مخزنة على خوادم الجامعة</a:t>
            </a:r>
          </a:p>
          <a:p>
            <a:pPr marL="342900" lvl="1" indent="0" algn="just" rtl="1">
              <a:buNone/>
            </a:pPr>
            <a:r>
              <a:rPr lang="ar-DZ" sz="1400" dirty="0">
                <a:cs typeface="+mj-cs"/>
              </a:rPr>
              <a:t>أرسل ملفاتك مباشرة عن طريق الرد على هذا البريد الإلكتروني أو تحميلها بشكل آمن عبر الرابط المحمي التالي:</a:t>
            </a:r>
          </a:p>
          <a:p>
            <a:pPr marL="342900" lvl="1" indent="0" algn="just" rtl="1">
              <a:buNone/>
            </a:pPr>
            <a:r>
              <a:rPr lang="ar-DZ" sz="1400" dirty="0">
                <a:cs typeface="+mj-cs"/>
              </a:rPr>
              <a:t>[🔴 رابط مزيف: </a:t>
            </a:r>
            <a:r>
              <a:rPr lang="en-US" sz="1400" dirty="0">
                <a:solidFill>
                  <a:srgbClr val="FF0000"/>
                </a:solidFill>
                <a:cs typeface="+mj-cs"/>
              </a:rPr>
              <a:t>www.university-securefiles.com/upload]</a:t>
            </a:r>
          </a:p>
          <a:p>
            <a:pPr marL="342900" lvl="1" indent="0" algn="just" rtl="1">
              <a:buNone/>
            </a:pPr>
            <a:r>
              <a:rPr lang="ar-DZ" sz="1400" dirty="0">
                <a:cs typeface="+mj-cs"/>
              </a:rPr>
              <a:t>إذا فشلت في الرد في غضون الموعد النهائي، فسنضطر إلى تعليق وصولك لأسباب أمنية.</a:t>
            </a:r>
          </a:p>
          <a:p>
            <a:pPr marL="342900" lvl="1" indent="0" algn="just" rtl="1">
              <a:buNone/>
            </a:pPr>
            <a:r>
              <a:rPr lang="ar-DZ" sz="1400" dirty="0">
                <a:cs typeface="+mj-cs"/>
              </a:rPr>
              <a:t>نشكرك على تعاونك.</a:t>
            </a:r>
          </a:p>
          <a:p>
            <a:pPr marL="342900" lvl="1" indent="0" algn="just" rtl="1">
              <a:buNone/>
            </a:pPr>
            <a:r>
              <a:rPr lang="ar-DZ" sz="1400" dirty="0">
                <a:cs typeface="+mj-cs"/>
              </a:rPr>
              <a:t>فريق أمن تكنولوجيا المعلومات</a:t>
            </a:r>
          </a:p>
          <a:p>
            <a:pPr marL="342900" lvl="1" indent="0" algn="just" rtl="1">
              <a:buNone/>
            </a:pPr>
            <a:r>
              <a:rPr lang="ar-DZ" sz="1400" dirty="0">
                <a:cs typeface="+mj-cs"/>
              </a:rPr>
              <a:t>جامعة [اسم الجامعة المزيف]</a:t>
            </a:r>
          </a:p>
          <a:p>
            <a:pPr marL="342900" lvl="1" indent="0" algn="just" rtl="1">
              <a:buNone/>
            </a:pPr>
            <a:r>
              <a:rPr lang="ar-DZ" sz="1400" dirty="0">
                <a:cs typeface="+mj-cs"/>
              </a:rPr>
              <a:t>📞 +[رقم الهاتف المزيف] | ✉️ </a:t>
            </a:r>
            <a:r>
              <a:rPr lang="en-US" sz="1400" dirty="0">
                <a:cs typeface="+mj-cs"/>
              </a:rPr>
              <a:t>it-security@university-support.com</a:t>
            </a:r>
            <a:endParaRPr lang="ar-DZ" sz="1400" dirty="0">
              <a:cs typeface="+mj-cs"/>
            </a:endParaRPr>
          </a:p>
        </p:txBody>
      </p:sp>
      <p:pic>
        <p:nvPicPr>
          <p:cNvPr id="15" name="Picture 14">
            <a:extLst>
              <a:ext uri="{FF2B5EF4-FFF2-40B4-BE49-F238E27FC236}">
                <a16:creationId xmlns:a16="http://schemas.microsoft.com/office/drawing/2014/main" id="{B99B9123-625C-531D-70D0-4A8849F3F954}"/>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34924" y="831849"/>
            <a:ext cx="483394" cy="483394"/>
          </a:xfrm>
          <a:prstGeom prst="rect">
            <a:avLst/>
          </a:prstGeom>
        </p:spPr>
      </p:pic>
      <p:sp>
        <p:nvSpPr>
          <p:cNvPr id="6" name="Google Shape;1326;p27">
            <a:extLst>
              <a:ext uri="{FF2B5EF4-FFF2-40B4-BE49-F238E27FC236}">
                <a16:creationId xmlns:a16="http://schemas.microsoft.com/office/drawing/2014/main" id="{FCD3AE41-D938-7744-9376-49AF30C85E49}"/>
              </a:ext>
            </a:extLst>
          </p:cNvPr>
          <p:cNvSpPr txBox="1">
            <a:spLocks/>
          </p:cNvSpPr>
          <p:nvPr/>
        </p:nvSpPr>
        <p:spPr>
          <a:xfrm>
            <a:off x="0" y="101414"/>
            <a:ext cx="8130208" cy="6816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r" rtl="1">
              <a:buSzPts val="1100"/>
              <a:buFont typeface="Arial"/>
              <a:buNone/>
            </a:pPr>
            <a:r>
              <a:rPr lang="ar-DZ" sz="3200" dirty="0"/>
              <a:t>التهديدات الأمنية السيبرانية الشائعة لبيانات الجامعة</a:t>
            </a:r>
          </a:p>
        </p:txBody>
      </p:sp>
      <p:sp>
        <p:nvSpPr>
          <p:cNvPr id="7" name="Google Shape;1319;p26">
            <a:extLst>
              <a:ext uri="{FF2B5EF4-FFF2-40B4-BE49-F238E27FC236}">
                <a16:creationId xmlns:a16="http://schemas.microsoft.com/office/drawing/2014/main" id="{EAE6E2D9-0807-3667-8644-B61617FDEAA4}"/>
              </a:ext>
            </a:extLst>
          </p:cNvPr>
          <p:cNvSpPr txBox="1">
            <a:spLocks/>
          </p:cNvSpPr>
          <p:nvPr/>
        </p:nvSpPr>
        <p:spPr>
          <a:xfrm>
            <a:off x="8006534" y="65458"/>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Tree>
    <p:extLst>
      <p:ext uri="{BB962C8B-B14F-4D97-AF65-F5344CB8AC3E}">
        <p14:creationId xmlns:p14="http://schemas.microsoft.com/office/powerpoint/2010/main" val="146615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A85B6-3B80-6614-4B1E-1E0638B89F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18FFF7-DBBF-9540-C226-1F365E52E936}"/>
              </a:ext>
            </a:extLst>
          </p:cNvPr>
          <p:cNvSpPr>
            <a:spLocks noGrp="1"/>
          </p:cNvSpPr>
          <p:nvPr>
            <p:ph idx="1"/>
          </p:nvPr>
        </p:nvSpPr>
        <p:spPr>
          <a:xfrm>
            <a:off x="534924" y="689134"/>
            <a:ext cx="8183880" cy="4372547"/>
          </a:xfrm>
        </p:spPr>
        <p:txBody>
          <a:bodyPr>
            <a:normAutofit/>
          </a:bodyPr>
          <a:lstStyle/>
          <a:p>
            <a:pPr lvl="1" algn="just" rtl="1"/>
            <a:r>
              <a:rPr lang="ar-DZ" sz="1500" b="1" dirty="0">
                <a:cs typeface="+mj-cs"/>
              </a:rPr>
              <a:t>احرص دومًا على التحقق من عناوين </a:t>
            </a:r>
            <a:r>
              <a:rPr lang="en-US" sz="1500" b="1" dirty="0">
                <a:cs typeface="+mj-cs"/>
              </a:rPr>
              <a:t>URL </a:t>
            </a:r>
            <a:r>
              <a:rPr lang="ar-DZ" sz="1500" b="1" dirty="0">
                <a:cs typeface="+mj-cs"/>
              </a:rPr>
              <a:t> بعناية</a:t>
            </a:r>
          </a:p>
        </p:txBody>
      </p:sp>
      <p:pic>
        <p:nvPicPr>
          <p:cNvPr id="6" name="Picture 5">
            <a:extLst>
              <a:ext uri="{FF2B5EF4-FFF2-40B4-BE49-F238E27FC236}">
                <a16:creationId xmlns:a16="http://schemas.microsoft.com/office/drawing/2014/main" id="{26493348-F24D-A2B9-3F34-BC3429E274E0}"/>
              </a:ext>
            </a:extLst>
          </p:cNvPr>
          <p:cNvPicPr>
            <a:picLocks noChangeAspect="1"/>
          </p:cNvPicPr>
          <p:nvPr/>
        </p:nvPicPr>
        <p:blipFill>
          <a:blip r:embed="rId2"/>
          <a:stretch>
            <a:fillRect/>
          </a:stretch>
        </p:blipFill>
        <p:spPr>
          <a:xfrm>
            <a:off x="170469" y="4681049"/>
            <a:ext cx="8548335" cy="380631"/>
          </a:xfrm>
          <a:prstGeom prst="rect">
            <a:avLst/>
          </a:prstGeom>
        </p:spPr>
      </p:pic>
      <p:pic>
        <p:nvPicPr>
          <p:cNvPr id="8" name="Picture 7">
            <a:extLst>
              <a:ext uri="{FF2B5EF4-FFF2-40B4-BE49-F238E27FC236}">
                <a16:creationId xmlns:a16="http://schemas.microsoft.com/office/drawing/2014/main" id="{CF42EBD8-286D-90BF-C3AD-6C8C96EE6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24" y="1059549"/>
            <a:ext cx="4940638" cy="3497580"/>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86EF7F9-F20B-8C21-77CA-891025FEC60D}"/>
                  </a:ext>
                </a:extLst>
              </p14:cNvPr>
              <p14:cNvContentPartPr/>
              <p14:nvPr/>
            </p14:nvContentPartPr>
            <p14:xfrm>
              <a:off x="3339630" y="4857192"/>
              <a:ext cx="3490290" cy="32940"/>
            </p14:xfrm>
          </p:contentPart>
        </mc:Choice>
        <mc:Fallback xmlns="">
          <p:pic>
            <p:nvPicPr>
              <p:cNvPr id="9" name="Ink 8">
                <a:extLst>
                  <a:ext uri="{FF2B5EF4-FFF2-40B4-BE49-F238E27FC236}">
                    <a16:creationId xmlns:a16="http://schemas.microsoft.com/office/drawing/2014/main" id="{086EF7F9-F20B-8C21-77CA-891025FEC60D}"/>
                  </a:ext>
                </a:extLst>
              </p:cNvPr>
              <p:cNvPicPr/>
              <p:nvPr/>
            </p:nvPicPr>
            <p:blipFill>
              <a:blip r:embed="rId5"/>
              <a:stretch>
                <a:fillRect/>
              </a:stretch>
            </p:blipFill>
            <p:spPr>
              <a:xfrm>
                <a:off x="3267636" y="4713975"/>
                <a:ext cx="3633919" cy="319017"/>
              </a:xfrm>
              <a:prstGeom prst="rect">
                <a:avLst/>
              </a:prstGeom>
            </p:spPr>
          </p:pic>
        </mc:Fallback>
      </mc:AlternateContent>
      <p:sp>
        <p:nvSpPr>
          <p:cNvPr id="7" name="Google Shape;1326;p27">
            <a:extLst>
              <a:ext uri="{FF2B5EF4-FFF2-40B4-BE49-F238E27FC236}">
                <a16:creationId xmlns:a16="http://schemas.microsoft.com/office/drawing/2014/main" id="{297C39D3-E124-4DB3-DE50-5F75AE9A23DE}"/>
              </a:ext>
            </a:extLst>
          </p:cNvPr>
          <p:cNvSpPr txBox="1">
            <a:spLocks/>
          </p:cNvSpPr>
          <p:nvPr/>
        </p:nvSpPr>
        <p:spPr>
          <a:xfrm>
            <a:off x="0" y="85862"/>
            <a:ext cx="8130208" cy="6816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r" rtl="1">
              <a:buSzPts val="1100"/>
              <a:buFont typeface="Arial"/>
              <a:buNone/>
            </a:pPr>
            <a:r>
              <a:rPr lang="ar-DZ" sz="3200" dirty="0"/>
              <a:t>التهديدات الأمنية السيبرانية الشائعة لبيانات الجامعة</a:t>
            </a:r>
          </a:p>
        </p:txBody>
      </p:sp>
      <p:sp>
        <p:nvSpPr>
          <p:cNvPr id="10" name="Google Shape;1319;p26">
            <a:extLst>
              <a:ext uri="{FF2B5EF4-FFF2-40B4-BE49-F238E27FC236}">
                <a16:creationId xmlns:a16="http://schemas.microsoft.com/office/drawing/2014/main" id="{1EA5426A-3400-DEF7-6F1E-1CCA98CCC826}"/>
              </a:ext>
            </a:extLst>
          </p:cNvPr>
          <p:cNvSpPr txBox="1">
            <a:spLocks/>
          </p:cNvSpPr>
          <p:nvPr/>
        </p:nvSpPr>
        <p:spPr>
          <a:xfrm>
            <a:off x="8006534" y="65458"/>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Tree>
    <p:extLst>
      <p:ext uri="{BB962C8B-B14F-4D97-AF65-F5344CB8AC3E}">
        <p14:creationId xmlns:p14="http://schemas.microsoft.com/office/powerpoint/2010/main" val="150777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grpSp>
        <p:nvGrpSpPr>
          <p:cNvPr id="1333" name="Google Shape;1333;p28"/>
          <p:cNvGrpSpPr/>
          <p:nvPr/>
        </p:nvGrpSpPr>
        <p:grpSpPr>
          <a:xfrm>
            <a:off x="1" y="301"/>
            <a:ext cx="1682777" cy="5143232"/>
            <a:chOff x="1" y="301"/>
            <a:chExt cx="1682777" cy="5143232"/>
          </a:xfrm>
        </p:grpSpPr>
        <p:grpSp>
          <p:nvGrpSpPr>
            <p:cNvPr id="1334" name="Google Shape;1334;p28"/>
            <p:cNvGrpSpPr/>
            <p:nvPr/>
          </p:nvGrpSpPr>
          <p:grpSpPr>
            <a:xfrm rot="5400000" flipH="1">
              <a:off x="-1730226" y="1730529"/>
              <a:ext cx="5143232" cy="1682777"/>
              <a:chOff x="713356" y="2640614"/>
              <a:chExt cx="6188463" cy="2024758"/>
            </a:xfrm>
          </p:grpSpPr>
          <p:sp>
            <p:nvSpPr>
              <p:cNvPr id="1335" name="Google Shape;1335;p28"/>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28"/>
            <p:cNvGrpSpPr/>
            <p:nvPr/>
          </p:nvGrpSpPr>
          <p:grpSpPr>
            <a:xfrm>
              <a:off x="280008" y="198770"/>
              <a:ext cx="1244764" cy="4753836"/>
              <a:chOff x="7741233" y="198770"/>
              <a:chExt cx="1244764" cy="4753836"/>
            </a:xfrm>
          </p:grpSpPr>
          <p:grpSp>
            <p:nvGrpSpPr>
              <p:cNvPr id="1396" name="Google Shape;1396;p28"/>
              <p:cNvGrpSpPr/>
              <p:nvPr/>
            </p:nvGrpSpPr>
            <p:grpSpPr>
              <a:xfrm>
                <a:off x="7741233" y="1337670"/>
                <a:ext cx="132911" cy="199379"/>
                <a:chOff x="2778349" y="5640986"/>
                <a:chExt cx="508847" cy="763610"/>
              </a:xfrm>
            </p:grpSpPr>
            <p:sp>
              <p:nvSpPr>
                <p:cNvPr id="1397" name="Google Shape;1397;p28"/>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8"/>
              <p:cNvGrpSpPr/>
              <p:nvPr/>
            </p:nvGrpSpPr>
            <p:grpSpPr>
              <a:xfrm>
                <a:off x="8802252" y="4676943"/>
                <a:ext cx="183745" cy="275663"/>
                <a:chOff x="2778349" y="5640986"/>
                <a:chExt cx="508847" cy="763610"/>
              </a:xfrm>
            </p:grpSpPr>
            <p:sp>
              <p:nvSpPr>
                <p:cNvPr id="1400" name="Google Shape;1400;p28"/>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28"/>
              <p:cNvGrpSpPr/>
              <p:nvPr/>
            </p:nvGrpSpPr>
            <p:grpSpPr>
              <a:xfrm>
                <a:off x="8802246" y="198770"/>
                <a:ext cx="132911" cy="199379"/>
                <a:chOff x="2778349" y="5640986"/>
                <a:chExt cx="508847" cy="763610"/>
              </a:xfrm>
            </p:grpSpPr>
            <p:sp>
              <p:nvSpPr>
                <p:cNvPr id="1403" name="Google Shape;1403;p28"/>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85" name="Google Shape;1785;p46"/>
          <p:cNvSpPr txBox="1">
            <a:spLocks noGrp="1"/>
          </p:cNvSpPr>
          <p:nvPr>
            <p:ph type="title"/>
          </p:nvPr>
        </p:nvSpPr>
        <p:spPr>
          <a:xfrm>
            <a:off x="414951" y="42121"/>
            <a:ext cx="7710600" cy="482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DZ" sz="2800" dirty="0">
                <a:latin typeface="Andalus" panose="02020603050405020304" pitchFamily="18" charset="-78"/>
                <a:cs typeface="Andalus" panose="02020603050405020304" pitchFamily="18" charset="-78"/>
              </a:rPr>
              <a:t>التهديدات الأمنية السيبرانية الشائعة للبيانات الجامعية</a:t>
            </a:r>
            <a:endParaRPr sz="2800" dirty="0">
              <a:latin typeface="Andalus" panose="02020603050405020304" pitchFamily="18" charset="-78"/>
              <a:cs typeface="Andalus" panose="02020603050405020304" pitchFamily="18" charset="-78"/>
            </a:endParaRPr>
          </a:p>
        </p:txBody>
      </p:sp>
      <p:sp>
        <p:nvSpPr>
          <p:cNvPr id="8" name="Content Placeholder 2">
            <a:extLst>
              <a:ext uri="{FF2B5EF4-FFF2-40B4-BE49-F238E27FC236}">
                <a16:creationId xmlns:a16="http://schemas.microsoft.com/office/drawing/2014/main" id="{8E4CA03F-C6AE-5E3D-EA5E-075209EAACE6}"/>
              </a:ext>
            </a:extLst>
          </p:cNvPr>
          <p:cNvSpPr txBox="1">
            <a:spLocks/>
          </p:cNvSpPr>
          <p:nvPr/>
        </p:nvSpPr>
        <p:spPr>
          <a:xfrm>
            <a:off x="491836" y="510900"/>
            <a:ext cx="7848600" cy="452522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just" rtl="1">
              <a:buClr>
                <a:schemeClr val="bg1"/>
              </a:buClr>
            </a:pPr>
            <a:endParaRPr lang="ar-DZ" sz="2000" dirty="0">
              <a:solidFill>
                <a:schemeClr val="bg1"/>
              </a:solidFill>
            </a:endParaRPr>
          </a:p>
        </p:txBody>
      </p:sp>
      <p:sp>
        <p:nvSpPr>
          <p:cNvPr id="12" name="Google Shape;1313;p26">
            <a:extLst>
              <a:ext uri="{FF2B5EF4-FFF2-40B4-BE49-F238E27FC236}">
                <a16:creationId xmlns:a16="http://schemas.microsoft.com/office/drawing/2014/main" id="{BCDFF26E-8A45-FB87-A5D3-C567648093A1}"/>
              </a:ext>
            </a:extLst>
          </p:cNvPr>
          <p:cNvSpPr txBox="1">
            <a:spLocks/>
          </p:cNvSpPr>
          <p:nvPr/>
        </p:nvSpPr>
        <p:spPr>
          <a:xfrm>
            <a:off x="7014692" y="1538492"/>
            <a:ext cx="1797495" cy="4864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1800" b="1" i="0" u="none" strike="noStrike" cap="none">
                <a:solidFill>
                  <a:schemeClr val="dk1"/>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marL="0" marR="0" lvl="0" indent="0" algn="l" defTabSz="914400" rtl="0" eaLnBrk="1" fontAlgn="auto" latinLnBrk="0" hangingPunct="1">
              <a:lnSpc>
                <a:spcPct val="100000"/>
              </a:lnSpc>
              <a:spcBef>
                <a:spcPts val="0"/>
              </a:spcBef>
              <a:spcAft>
                <a:spcPts val="0"/>
              </a:spcAft>
              <a:buClr>
                <a:srgbClr val="F3F3F3"/>
              </a:buClr>
              <a:buSzPts val="3000"/>
              <a:buFont typeface="Aldrich"/>
              <a:buNone/>
              <a:tabLst/>
              <a:defRPr/>
            </a:pPr>
            <a:r>
              <a:rPr lang="en-US" sz="3200" dirty="0">
                <a:solidFill>
                  <a:srgbClr val="F3F3F3"/>
                </a:solidFill>
              </a:rPr>
              <a:t>2SV</a:t>
            </a:r>
            <a:endParaRPr kumimoji="0" lang="en-US" sz="3200" b="1" i="0" u="none" strike="noStrike" kern="0" cap="none" spc="0" normalizeH="0" baseline="0" noProof="0" dirty="0">
              <a:ln>
                <a:noFill/>
              </a:ln>
              <a:solidFill>
                <a:srgbClr val="F3F3F3"/>
              </a:solidFill>
              <a:effectLst/>
              <a:uLnTx/>
              <a:uFillTx/>
              <a:latin typeface="Aldrich"/>
              <a:sym typeface="Aldrich"/>
            </a:endParaRPr>
          </a:p>
        </p:txBody>
      </p:sp>
      <p:sp>
        <p:nvSpPr>
          <p:cNvPr id="13" name="Google Shape;1315;p26">
            <a:extLst>
              <a:ext uri="{FF2B5EF4-FFF2-40B4-BE49-F238E27FC236}">
                <a16:creationId xmlns:a16="http://schemas.microsoft.com/office/drawing/2014/main" id="{EFBBF696-148A-CCCA-C3A6-85F695E28C02}"/>
              </a:ext>
            </a:extLst>
          </p:cNvPr>
          <p:cNvSpPr txBox="1">
            <a:spLocks/>
          </p:cNvSpPr>
          <p:nvPr/>
        </p:nvSpPr>
        <p:spPr>
          <a:xfrm>
            <a:off x="5578976" y="1886203"/>
            <a:ext cx="2885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dirty="0">
                <a:solidFill>
                  <a:schemeClr val="accent1"/>
                </a:solidFill>
              </a:rPr>
              <a:t>منع المتسللين من الوصول إلى حسابك باستخدام طبقة إضافية من الأمان.</a:t>
            </a:r>
            <a:endParaRPr lang="en-US" dirty="0">
              <a:solidFill>
                <a:schemeClr val="accent1"/>
              </a:solidFill>
            </a:endParaRPr>
          </a:p>
        </p:txBody>
      </p:sp>
      <p:sp>
        <p:nvSpPr>
          <p:cNvPr id="14" name="Google Shape;1319;p26">
            <a:extLst>
              <a:ext uri="{FF2B5EF4-FFF2-40B4-BE49-F238E27FC236}">
                <a16:creationId xmlns:a16="http://schemas.microsoft.com/office/drawing/2014/main" id="{C9DA191F-E7D2-785F-F29C-C9DEF37422BB}"/>
              </a:ext>
            </a:extLst>
          </p:cNvPr>
          <p:cNvSpPr txBox="1">
            <a:spLocks/>
          </p:cNvSpPr>
          <p:nvPr/>
        </p:nvSpPr>
        <p:spPr>
          <a:xfrm>
            <a:off x="7913440" y="1411119"/>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1</a:t>
            </a:r>
          </a:p>
        </p:txBody>
      </p:sp>
      <p:sp>
        <p:nvSpPr>
          <p:cNvPr id="17" name="Google Shape;1313;p26">
            <a:extLst>
              <a:ext uri="{FF2B5EF4-FFF2-40B4-BE49-F238E27FC236}">
                <a16:creationId xmlns:a16="http://schemas.microsoft.com/office/drawing/2014/main" id="{3BC5F800-12AF-39A5-86C1-C8173C18ECF7}"/>
              </a:ext>
            </a:extLst>
          </p:cNvPr>
          <p:cNvSpPr txBox="1">
            <a:spLocks/>
          </p:cNvSpPr>
          <p:nvPr/>
        </p:nvSpPr>
        <p:spPr>
          <a:xfrm>
            <a:off x="1852041" y="1537049"/>
            <a:ext cx="3146347" cy="4864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1800" b="1" i="0" u="none" strike="noStrike" cap="none">
                <a:solidFill>
                  <a:schemeClr val="dk1"/>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marL="0" marR="0" lvl="0" indent="0" algn="l" defTabSz="914400" rtl="0" eaLnBrk="1" fontAlgn="auto" latinLnBrk="0" hangingPunct="1">
              <a:lnSpc>
                <a:spcPct val="100000"/>
              </a:lnSpc>
              <a:spcBef>
                <a:spcPts val="0"/>
              </a:spcBef>
              <a:spcAft>
                <a:spcPts val="0"/>
              </a:spcAft>
              <a:buClr>
                <a:srgbClr val="F3F3F3"/>
              </a:buClr>
              <a:buSzPts val="3000"/>
              <a:buFont typeface="Aldrich"/>
              <a:buNone/>
              <a:tabLst/>
              <a:defRPr/>
            </a:pPr>
            <a:r>
              <a:rPr lang="ar-DZ" sz="3200" dirty="0">
                <a:solidFill>
                  <a:srgbClr val="F3F3F3"/>
                </a:solidFill>
              </a:rPr>
              <a:t>كلمات سرية قوية</a:t>
            </a:r>
            <a:endParaRPr kumimoji="0" lang="en-US" sz="3200" b="1" i="0" u="none" strike="noStrike" kern="0" cap="none" spc="0" normalizeH="0" baseline="0" noProof="0" dirty="0">
              <a:ln>
                <a:noFill/>
              </a:ln>
              <a:solidFill>
                <a:srgbClr val="F3F3F3"/>
              </a:solidFill>
              <a:effectLst/>
              <a:uLnTx/>
              <a:uFillTx/>
              <a:latin typeface="Aldrich"/>
              <a:sym typeface="Aldrich"/>
            </a:endParaRPr>
          </a:p>
        </p:txBody>
      </p:sp>
      <p:sp>
        <p:nvSpPr>
          <p:cNvPr id="18" name="Google Shape;1315;p26">
            <a:extLst>
              <a:ext uri="{FF2B5EF4-FFF2-40B4-BE49-F238E27FC236}">
                <a16:creationId xmlns:a16="http://schemas.microsoft.com/office/drawing/2014/main" id="{8DCEE5C2-3D19-85FF-F039-6616B25E0F5D}"/>
              </a:ext>
            </a:extLst>
          </p:cNvPr>
          <p:cNvSpPr txBox="1">
            <a:spLocks/>
          </p:cNvSpPr>
          <p:nvPr/>
        </p:nvSpPr>
        <p:spPr>
          <a:xfrm>
            <a:off x="1772161" y="1839552"/>
            <a:ext cx="2885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dirty="0">
                <a:solidFill>
                  <a:schemeClr val="accent1"/>
                </a:solidFill>
              </a:rPr>
              <a:t>تجنب كلمات المرور الشائعة مثل "</a:t>
            </a:r>
            <a:r>
              <a:rPr lang="en-US" dirty="0">
                <a:solidFill>
                  <a:schemeClr val="accent1"/>
                </a:solidFill>
              </a:rPr>
              <a:t>password123" </a:t>
            </a:r>
            <a:r>
              <a:rPr lang="ar-DZ" dirty="0">
                <a:solidFill>
                  <a:schemeClr val="accent1"/>
                </a:solidFill>
              </a:rPr>
              <a:t>"123456".</a:t>
            </a:r>
            <a:endParaRPr lang="en-US" dirty="0">
              <a:solidFill>
                <a:schemeClr val="accent1"/>
              </a:solidFill>
            </a:endParaRPr>
          </a:p>
        </p:txBody>
      </p:sp>
      <p:sp>
        <p:nvSpPr>
          <p:cNvPr id="19" name="Google Shape;1319;p26">
            <a:extLst>
              <a:ext uri="{FF2B5EF4-FFF2-40B4-BE49-F238E27FC236}">
                <a16:creationId xmlns:a16="http://schemas.microsoft.com/office/drawing/2014/main" id="{1CFB795F-D8FC-0A2D-78A1-628C6CCFDD17}"/>
              </a:ext>
            </a:extLst>
          </p:cNvPr>
          <p:cNvSpPr txBox="1">
            <a:spLocks/>
          </p:cNvSpPr>
          <p:nvPr/>
        </p:nvSpPr>
        <p:spPr>
          <a:xfrm>
            <a:off x="4099641" y="1409676"/>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3</a:t>
            </a:r>
          </a:p>
        </p:txBody>
      </p:sp>
      <p:sp>
        <p:nvSpPr>
          <p:cNvPr id="20" name="Google Shape;1313;p26">
            <a:extLst>
              <a:ext uri="{FF2B5EF4-FFF2-40B4-BE49-F238E27FC236}">
                <a16:creationId xmlns:a16="http://schemas.microsoft.com/office/drawing/2014/main" id="{8EA80547-7198-2625-35B9-B944B9AB123E}"/>
              </a:ext>
            </a:extLst>
          </p:cNvPr>
          <p:cNvSpPr txBox="1">
            <a:spLocks/>
          </p:cNvSpPr>
          <p:nvPr/>
        </p:nvSpPr>
        <p:spPr>
          <a:xfrm>
            <a:off x="5813880" y="3593141"/>
            <a:ext cx="2433700" cy="4864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1800" b="1" i="0" u="none" strike="noStrike" cap="none">
                <a:solidFill>
                  <a:schemeClr val="dk1"/>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marL="0" marR="0" lvl="0" indent="0" algn="l" defTabSz="914400" rtl="0" eaLnBrk="1" fontAlgn="auto" latinLnBrk="0" hangingPunct="1">
              <a:lnSpc>
                <a:spcPct val="100000"/>
              </a:lnSpc>
              <a:spcBef>
                <a:spcPts val="0"/>
              </a:spcBef>
              <a:spcAft>
                <a:spcPts val="0"/>
              </a:spcAft>
              <a:buClr>
                <a:srgbClr val="F3F3F3"/>
              </a:buClr>
              <a:buSzPts val="3000"/>
              <a:buFont typeface="Aldrich"/>
              <a:buNone/>
              <a:tabLst/>
              <a:defRPr/>
            </a:pPr>
            <a:r>
              <a:rPr lang="ar-DZ" sz="3200" dirty="0">
                <a:solidFill>
                  <a:srgbClr val="F3F3F3"/>
                </a:solidFill>
              </a:rPr>
              <a:t>المرفقات المزيفة</a:t>
            </a:r>
            <a:endParaRPr kumimoji="0" lang="en-US" sz="3200" b="1" i="0" u="none" strike="noStrike" kern="0" cap="none" spc="0" normalizeH="0" baseline="0" noProof="0" dirty="0">
              <a:ln>
                <a:noFill/>
              </a:ln>
              <a:solidFill>
                <a:srgbClr val="F3F3F3"/>
              </a:solidFill>
              <a:effectLst/>
              <a:uLnTx/>
              <a:uFillTx/>
              <a:latin typeface="Aldrich"/>
              <a:sym typeface="Aldrich"/>
            </a:endParaRPr>
          </a:p>
        </p:txBody>
      </p:sp>
      <p:sp>
        <p:nvSpPr>
          <p:cNvPr id="21" name="Google Shape;1315;p26">
            <a:extLst>
              <a:ext uri="{FF2B5EF4-FFF2-40B4-BE49-F238E27FC236}">
                <a16:creationId xmlns:a16="http://schemas.microsoft.com/office/drawing/2014/main" id="{C7C82BF8-A55C-5905-B690-7B2343CC7775}"/>
              </a:ext>
            </a:extLst>
          </p:cNvPr>
          <p:cNvSpPr txBox="1">
            <a:spLocks/>
          </p:cNvSpPr>
          <p:nvPr/>
        </p:nvSpPr>
        <p:spPr>
          <a:xfrm>
            <a:off x="5651872" y="3907732"/>
            <a:ext cx="2885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dirty="0">
                <a:solidFill>
                  <a:schemeClr val="accent1"/>
                </a:solidFill>
              </a:rPr>
              <a:t>عدم فتح ملفات غير متوقعة الوصول مثل ملفات </a:t>
            </a:r>
          </a:p>
          <a:p>
            <a:pPr algn="r">
              <a:buClr>
                <a:schemeClr val="dk1"/>
              </a:buClr>
              <a:buSzPts val="1100"/>
            </a:pPr>
            <a:r>
              <a:rPr lang="en-US" dirty="0">
                <a:solidFill>
                  <a:schemeClr val="accent1"/>
                </a:solidFill>
              </a:rPr>
              <a:t>.exe, .</a:t>
            </a:r>
            <a:r>
              <a:rPr lang="en-US" dirty="0" err="1">
                <a:solidFill>
                  <a:schemeClr val="accent1"/>
                </a:solidFill>
              </a:rPr>
              <a:t>js</a:t>
            </a:r>
            <a:r>
              <a:rPr lang="en-US" dirty="0">
                <a:solidFill>
                  <a:schemeClr val="accent1"/>
                </a:solidFill>
              </a:rPr>
              <a:t>, .</a:t>
            </a:r>
            <a:r>
              <a:rPr lang="en-US" dirty="0" err="1">
                <a:solidFill>
                  <a:schemeClr val="accent1"/>
                </a:solidFill>
              </a:rPr>
              <a:t>vbs</a:t>
            </a:r>
            <a:endParaRPr lang="en-US" dirty="0">
              <a:solidFill>
                <a:schemeClr val="accent1"/>
              </a:solidFill>
            </a:endParaRPr>
          </a:p>
        </p:txBody>
      </p:sp>
      <p:sp>
        <p:nvSpPr>
          <p:cNvPr id="22" name="Google Shape;1319;p26">
            <a:extLst>
              <a:ext uri="{FF2B5EF4-FFF2-40B4-BE49-F238E27FC236}">
                <a16:creationId xmlns:a16="http://schemas.microsoft.com/office/drawing/2014/main" id="{1BF7298D-35A5-2A62-D826-CF8EA98182DA}"/>
              </a:ext>
            </a:extLst>
          </p:cNvPr>
          <p:cNvSpPr txBox="1">
            <a:spLocks/>
          </p:cNvSpPr>
          <p:nvPr/>
        </p:nvSpPr>
        <p:spPr>
          <a:xfrm>
            <a:off x="7906456" y="3430438"/>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2</a:t>
            </a:r>
          </a:p>
        </p:txBody>
      </p:sp>
      <p:sp>
        <p:nvSpPr>
          <p:cNvPr id="23" name="Google Shape;1313;p26">
            <a:extLst>
              <a:ext uri="{FF2B5EF4-FFF2-40B4-BE49-F238E27FC236}">
                <a16:creationId xmlns:a16="http://schemas.microsoft.com/office/drawing/2014/main" id="{F9B95838-5B1F-5AC6-8767-81B59773046F}"/>
              </a:ext>
            </a:extLst>
          </p:cNvPr>
          <p:cNvSpPr txBox="1">
            <a:spLocks/>
          </p:cNvSpPr>
          <p:nvPr/>
        </p:nvSpPr>
        <p:spPr>
          <a:xfrm>
            <a:off x="1609618" y="3589360"/>
            <a:ext cx="2784762" cy="4864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1800" b="1" i="0" u="none" strike="noStrike" cap="none">
                <a:solidFill>
                  <a:schemeClr val="dk1"/>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marL="0" marR="0" lvl="0" indent="0" algn="r" defTabSz="914400" rtl="0" eaLnBrk="1" fontAlgn="auto" latinLnBrk="0" hangingPunct="1">
              <a:lnSpc>
                <a:spcPct val="100000"/>
              </a:lnSpc>
              <a:spcBef>
                <a:spcPts val="0"/>
              </a:spcBef>
              <a:spcAft>
                <a:spcPts val="0"/>
              </a:spcAft>
              <a:buClr>
                <a:srgbClr val="F3F3F3"/>
              </a:buClr>
              <a:buSzPts val="3000"/>
              <a:buFont typeface="Aldrich"/>
              <a:buNone/>
              <a:tabLst/>
              <a:defRPr/>
            </a:pPr>
            <a:r>
              <a:rPr lang="ar-DZ" sz="3200" dirty="0">
                <a:solidFill>
                  <a:srgbClr val="F3F3F3"/>
                </a:solidFill>
              </a:rPr>
              <a:t>التحقق من الاجهزة</a:t>
            </a:r>
            <a:endParaRPr kumimoji="0" lang="en-US" sz="3200" b="1" i="0" u="none" strike="noStrike" kern="0" cap="none" spc="0" normalizeH="0" baseline="0" noProof="0" dirty="0">
              <a:ln>
                <a:noFill/>
              </a:ln>
              <a:solidFill>
                <a:srgbClr val="F3F3F3"/>
              </a:solidFill>
              <a:effectLst/>
              <a:uLnTx/>
              <a:uFillTx/>
              <a:latin typeface="Aldrich"/>
              <a:sym typeface="Aldrich"/>
            </a:endParaRPr>
          </a:p>
        </p:txBody>
      </p:sp>
      <p:sp>
        <p:nvSpPr>
          <p:cNvPr id="24" name="Google Shape;1315;p26">
            <a:extLst>
              <a:ext uri="{FF2B5EF4-FFF2-40B4-BE49-F238E27FC236}">
                <a16:creationId xmlns:a16="http://schemas.microsoft.com/office/drawing/2014/main" id="{4E9E4AE0-A6DE-BC9F-21E7-106AD12486EF}"/>
              </a:ext>
            </a:extLst>
          </p:cNvPr>
          <p:cNvSpPr txBox="1">
            <a:spLocks/>
          </p:cNvSpPr>
          <p:nvPr/>
        </p:nvSpPr>
        <p:spPr>
          <a:xfrm>
            <a:off x="1779118" y="3937071"/>
            <a:ext cx="2885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dirty="0">
                <a:solidFill>
                  <a:schemeClr val="accent1"/>
                </a:solidFill>
              </a:rPr>
              <a:t>التحقق من إمكانية وصول التطبيقات والأجهزة</a:t>
            </a:r>
            <a:endParaRPr lang="en-US" dirty="0">
              <a:solidFill>
                <a:schemeClr val="accent1"/>
              </a:solidFill>
            </a:endParaRPr>
          </a:p>
        </p:txBody>
      </p:sp>
      <p:sp>
        <p:nvSpPr>
          <p:cNvPr id="25" name="Google Shape;1319;p26">
            <a:extLst>
              <a:ext uri="{FF2B5EF4-FFF2-40B4-BE49-F238E27FC236}">
                <a16:creationId xmlns:a16="http://schemas.microsoft.com/office/drawing/2014/main" id="{8D7807B2-0708-2421-66C8-22CC62221C5D}"/>
              </a:ext>
            </a:extLst>
          </p:cNvPr>
          <p:cNvSpPr txBox="1">
            <a:spLocks/>
          </p:cNvSpPr>
          <p:nvPr/>
        </p:nvSpPr>
        <p:spPr>
          <a:xfrm>
            <a:off x="4113582" y="3461987"/>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4</a:t>
            </a:r>
          </a:p>
        </p:txBody>
      </p:sp>
      <p:sp>
        <p:nvSpPr>
          <p:cNvPr id="10" name="TextBox 9">
            <a:extLst>
              <a:ext uri="{FF2B5EF4-FFF2-40B4-BE49-F238E27FC236}">
                <a16:creationId xmlns:a16="http://schemas.microsoft.com/office/drawing/2014/main" id="{590C3D57-3534-A4BB-12B3-21E75C54A817}"/>
              </a:ext>
            </a:extLst>
          </p:cNvPr>
          <p:cNvSpPr txBox="1"/>
          <p:nvPr/>
        </p:nvSpPr>
        <p:spPr>
          <a:xfrm>
            <a:off x="3377820" y="568372"/>
            <a:ext cx="2734347" cy="307777"/>
          </a:xfrm>
          <a:prstGeom prst="rect">
            <a:avLst/>
          </a:prstGeom>
          <a:noFill/>
        </p:spPr>
        <p:txBody>
          <a:bodyPr wrap="square">
            <a:spAutoFit/>
          </a:bodyPr>
          <a:lstStyle/>
          <a:p>
            <a:pPr lvl="1" algn="just" rtl="1"/>
            <a:r>
              <a:rPr lang="ar-DZ" sz="1400" b="1" dirty="0">
                <a:solidFill>
                  <a:schemeClr val="tx1"/>
                </a:solidFill>
              </a:rPr>
              <a:t>التحكم التقني</a:t>
            </a:r>
            <a:r>
              <a:rPr lang="en-US" sz="1400" b="1" dirty="0">
                <a:solidFill>
                  <a:schemeClr val="tx1"/>
                </a:solidFill>
              </a:rPr>
              <a:t>  Technical Controls </a:t>
            </a:r>
            <a:r>
              <a:rPr lang="ar-DZ" sz="1400" b="1" dirty="0">
                <a:solidFill>
                  <a:schemeClr val="tx1"/>
                </a:solidFill>
              </a:rPr>
              <a:t>  </a:t>
            </a:r>
          </a:p>
        </p:txBody>
      </p:sp>
      <p:sp>
        <p:nvSpPr>
          <p:cNvPr id="11" name="Google Shape;1319;p26">
            <a:extLst>
              <a:ext uri="{FF2B5EF4-FFF2-40B4-BE49-F238E27FC236}">
                <a16:creationId xmlns:a16="http://schemas.microsoft.com/office/drawing/2014/main" id="{1F1A4751-E455-A7FC-A69D-EC8F9D0F4442}"/>
              </a:ext>
            </a:extLst>
          </p:cNvPr>
          <p:cNvSpPr txBox="1">
            <a:spLocks/>
          </p:cNvSpPr>
          <p:nvPr/>
        </p:nvSpPr>
        <p:spPr>
          <a:xfrm>
            <a:off x="8006534" y="65458"/>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2">
          <a:extLst>
            <a:ext uri="{FF2B5EF4-FFF2-40B4-BE49-F238E27FC236}">
              <a16:creationId xmlns:a16="http://schemas.microsoft.com/office/drawing/2014/main" id="{96DFDFAD-1732-809A-AE02-C2D91B427358}"/>
            </a:ext>
          </a:extLst>
        </p:cNvPr>
        <p:cNvGrpSpPr/>
        <p:nvPr/>
      </p:nvGrpSpPr>
      <p:grpSpPr>
        <a:xfrm>
          <a:off x="0" y="0"/>
          <a:ext cx="0" cy="0"/>
          <a:chOff x="0" y="0"/>
          <a:chExt cx="0" cy="0"/>
        </a:xfrm>
      </p:grpSpPr>
      <p:grpSp>
        <p:nvGrpSpPr>
          <p:cNvPr id="1333" name="Google Shape;1333;p28">
            <a:extLst>
              <a:ext uri="{FF2B5EF4-FFF2-40B4-BE49-F238E27FC236}">
                <a16:creationId xmlns:a16="http://schemas.microsoft.com/office/drawing/2014/main" id="{CE0020D1-9A1F-292E-BB30-9CB53A32CA00}"/>
              </a:ext>
            </a:extLst>
          </p:cNvPr>
          <p:cNvGrpSpPr/>
          <p:nvPr/>
        </p:nvGrpSpPr>
        <p:grpSpPr>
          <a:xfrm>
            <a:off x="1" y="301"/>
            <a:ext cx="1682777" cy="5143232"/>
            <a:chOff x="1" y="301"/>
            <a:chExt cx="1682777" cy="5143232"/>
          </a:xfrm>
        </p:grpSpPr>
        <p:grpSp>
          <p:nvGrpSpPr>
            <p:cNvPr id="1334" name="Google Shape;1334;p28">
              <a:extLst>
                <a:ext uri="{FF2B5EF4-FFF2-40B4-BE49-F238E27FC236}">
                  <a16:creationId xmlns:a16="http://schemas.microsoft.com/office/drawing/2014/main" id="{BC444043-02C0-DE4C-5DB7-FEFCD7D870C3}"/>
                </a:ext>
              </a:extLst>
            </p:cNvPr>
            <p:cNvGrpSpPr/>
            <p:nvPr/>
          </p:nvGrpSpPr>
          <p:grpSpPr>
            <a:xfrm rot="5400000" flipH="1">
              <a:off x="-1730226" y="1730529"/>
              <a:ext cx="5143232" cy="1682777"/>
              <a:chOff x="713356" y="2640614"/>
              <a:chExt cx="6188463" cy="2024758"/>
            </a:xfrm>
          </p:grpSpPr>
          <p:sp>
            <p:nvSpPr>
              <p:cNvPr id="1335" name="Google Shape;1335;p28">
                <a:extLst>
                  <a:ext uri="{FF2B5EF4-FFF2-40B4-BE49-F238E27FC236}">
                    <a16:creationId xmlns:a16="http://schemas.microsoft.com/office/drawing/2014/main" id="{B0B65942-A7C4-C5CA-8871-FF0E36B3DC76}"/>
                  </a:ext>
                </a:extLst>
              </p:cNvPr>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a:extLst>
                  <a:ext uri="{FF2B5EF4-FFF2-40B4-BE49-F238E27FC236}">
                    <a16:creationId xmlns:a16="http://schemas.microsoft.com/office/drawing/2014/main" id="{D49ADE89-3BFB-1A92-253A-02132EFD6721}"/>
                  </a:ext>
                </a:extLst>
              </p:cNvPr>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a:extLst>
                  <a:ext uri="{FF2B5EF4-FFF2-40B4-BE49-F238E27FC236}">
                    <a16:creationId xmlns:a16="http://schemas.microsoft.com/office/drawing/2014/main" id="{ED461F27-E096-262C-1C8D-8AD676982AF5}"/>
                  </a:ext>
                </a:extLst>
              </p:cNvPr>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a:extLst>
                  <a:ext uri="{FF2B5EF4-FFF2-40B4-BE49-F238E27FC236}">
                    <a16:creationId xmlns:a16="http://schemas.microsoft.com/office/drawing/2014/main" id="{8FB80019-D355-279C-A4AF-497017D810C8}"/>
                  </a:ext>
                </a:extLst>
              </p:cNvPr>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a:extLst>
                  <a:ext uri="{FF2B5EF4-FFF2-40B4-BE49-F238E27FC236}">
                    <a16:creationId xmlns:a16="http://schemas.microsoft.com/office/drawing/2014/main" id="{1B697069-BDBD-5740-2414-FBF2983978D8}"/>
                  </a:ext>
                </a:extLst>
              </p:cNvPr>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a:extLst>
                  <a:ext uri="{FF2B5EF4-FFF2-40B4-BE49-F238E27FC236}">
                    <a16:creationId xmlns:a16="http://schemas.microsoft.com/office/drawing/2014/main" id="{59C7D795-8104-DD30-4442-353C8BE9025F}"/>
                  </a:ext>
                </a:extLst>
              </p:cNvPr>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a:extLst>
                  <a:ext uri="{FF2B5EF4-FFF2-40B4-BE49-F238E27FC236}">
                    <a16:creationId xmlns:a16="http://schemas.microsoft.com/office/drawing/2014/main" id="{8A3326EF-8CBA-74EF-E629-3F6193ED9F7D}"/>
                  </a:ext>
                </a:extLst>
              </p:cNvPr>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a:extLst>
                  <a:ext uri="{FF2B5EF4-FFF2-40B4-BE49-F238E27FC236}">
                    <a16:creationId xmlns:a16="http://schemas.microsoft.com/office/drawing/2014/main" id="{0F7D32BE-F0B8-2F46-CEA5-5D4D4AE8B8FC}"/>
                  </a:ext>
                </a:extLst>
              </p:cNvPr>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a:extLst>
                  <a:ext uri="{FF2B5EF4-FFF2-40B4-BE49-F238E27FC236}">
                    <a16:creationId xmlns:a16="http://schemas.microsoft.com/office/drawing/2014/main" id="{FB08F9BD-238C-CB6C-7EE3-6BC25A60E550}"/>
                  </a:ext>
                </a:extLst>
              </p:cNvPr>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a:extLst>
                  <a:ext uri="{FF2B5EF4-FFF2-40B4-BE49-F238E27FC236}">
                    <a16:creationId xmlns:a16="http://schemas.microsoft.com/office/drawing/2014/main" id="{D9F84F26-0D54-6BBF-BFE1-F5C976BAAAF2}"/>
                  </a:ext>
                </a:extLst>
              </p:cNvPr>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a:extLst>
                  <a:ext uri="{FF2B5EF4-FFF2-40B4-BE49-F238E27FC236}">
                    <a16:creationId xmlns:a16="http://schemas.microsoft.com/office/drawing/2014/main" id="{CA6A03AC-3655-424F-FE30-1FF2346B53C8}"/>
                  </a:ext>
                </a:extLst>
              </p:cNvPr>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a:extLst>
                  <a:ext uri="{FF2B5EF4-FFF2-40B4-BE49-F238E27FC236}">
                    <a16:creationId xmlns:a16="http://schemas.microsoft.com/office/drawing/2014/main" id="{59D9C0E0-B8BB-8047-6179-4A0DB0B3FEA7}"/>
                  </a:ext>
                </a:extLst>
              </p:cNvPr>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a:extLst>
                  <a:ext uri="{FF2B5EF4-FFF2-40B4-BE49-F238E27FC236}">
                    <a16:creationId xmlns:a16="http://schemas.microsoft.com/office/drawing/2014/main" id="{A345E25E-41F0-A8B9-F002-FD8C41F95E4B}"/>
                  </a:ext>
                </a:extLst>
              </p:cNvPr>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a:extLst>
                  <a:ext uri="{FF2B5EF4-FFF2-40B4-BE49-F238E27FC236}">
                    <a16:creationId xmlns:a16="http://schemas.microsoft.com/office/drawing/2014/main" id="{54EAB93F-9379-7B4C-49DC-36D8E25B481B}"/>
                  </a:ext>
                </a:extLst>
              </p:cNvPr>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a:extLst>
                  <a:ext uri="{FF2B5EF4-FFF2-40B4-BE49-F238E27FC236}">
                    <a16:creationId xmlns:a16="http://schemas.microsoft.com/office/drawing/2014/main" id="{5B5B0442-976E-6889-3E96-AF4F5B768CB0}"/>
                  </a:ext>
                </a:extLst>
              </p:cNvPr>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a:extLst>
                  <a:ext uri="{FF2B5EF4-FFF2-40B4-BE49-F238E27FC236}">
                    <a16:creationId xmlns:a16="http://schemas.microsoft.com/office/drawing/2014/main" id="{431EA08F-6517-254F-D7BF-4BF8EF9FA9A5}"/>
                  </a:ext>
                </a:extLst>
              </p:cNvPr>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a:extLst>
                  <a:ext uri="{FF2B5EF4-FFF2-40B4-BE49-F238E27FC236}">
                    <a16:creationId xmlns:a16="http://schemas.microsoft.com/office/drawing/2014/main" id="{F6289115-626D-2D64-BA10-9D1B2CD61922}"/>
                  </a:ext>
                </a:extLst>
              </p:cNvPr>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a:extLst>
                  <a:ext uri="{FF2B5EF4-FFF2-40B4-BE49-F238E27FC236}">
                    <a16:creationId xmlns:a16="http://schemas.microsoft.com/office/drawing/2014/main" id="{06833123-B445-0A3A-9BF9-27ECE68D8175}"/>
                  </a:ext>
                </a:extLst>
              </p:cNvPr>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a:extLst>
                  <a:ext uri="{FF2B5EF4-FFF2-40B4-BE49-F238E27FC236}">
                    <a16:creationId xmlns:a16="http://schemas.microsoft.com/office/drawing/2014/main" id="{434DABF3-48D2-E198-2B72-289A107CE862}"/>
                  </a:ext>
                </a:extLst>
              </p:cNvPr>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a:extLst>
                  <a:ext uri="{FF2B5EF4-FFF2-40B4-BE49-F238E27FC236}">
                    <a16:creationId xmlns:a16="http://schemas.microsoft.com/office/drawing/2014/main" id="{97F8715A-038C-608A-9FBC-884B6055A5A9}"/>
                  </a:ext>
                </a:extLst>
              </p:cNvPr>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a:extLst>
                  <a:ext uri="{FF2B5EF4-FFF2-40B4-BE49-F238E27FC236}">
                    <a16:creationId xmlns:a16="http://schemas.microsoft.com/office/drawing/2014/main" id="{BDD0D956-CE18-6C7C-A54A-22086D876E67}"/>
                  </a:ext>
                </a:extLst>
              </p:cNvPr>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a:extLst>
                  <a:ext uri="{FF2B5EF4-FFF2-40B4-BE49-F238E27FC236}">
                    <a16:creationId xmlns:a16="http://schemas.microsoft.com/office/drawing/2014/main" id="{BE0DBF77-B398-DD57-E0DF-C631AB50A7F6}"/>
                  </a:ext>
                </a:extLst>
              </p:cNvPr>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a:extLst>
                  <a:ext uri="{FF2B5EF4-FFF2-40B4-BE49-F238E27FC236}">
                    <a16:creationId xmlns:a16="http://schemas.microsoft.com/office/drawing/2014/main" id="{319F26C0-AD8F-457D-086F-37514073E21E}"/>
                  </a:ext>
                </a:extLst>
              </p:cNvPr>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a:extLst>
                  <a:ext uri="{FF2B5EF4-FFF2-40B4-BE49-F238E27FC236}">
                    <a16:creationId xmlns:a16="http://schemas.microsoft.com/office/drawing/2014/main" id="{84598153-91B5-CDAA-BA70-2E29604E1C69}"/>
                  </a:ext>
                </a:extLst>
              </p:cNvPr>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a:extLst>
                  <a:ext uri="{FF2B5EF4-FFF2-40B4-BE49-F238E27FC236}">
                    <a16:creationId xmlns:a16="http://schemas.microsoft.com/office/drawing/2014/main" id="{7F6F9840-F429-CD3A-4640-282A43A8DF3A}"/>
                  </a:ext>
                </a:extLst>
              </p:cNvPr>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a:extLst>
                  <a:ext uri="{FF2B5EF4-FFF2-40B4-BE49-F238E27FC236}">
                    <a16:creationId xmlns:a16="http://schemas.microsoft.com/office/drawing/2014/main" id="{2AAB1533-97E9-4264-836B-FAB52F076238}"/>
                  </a:ext>
                </a:extLst>
              </p:cNvPr>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a:extLst>
                  <a:ext uri="{FF2B5EF4-FFF2-40B4-BE49-F238E27FC236}">
                    <a16:creationId xmlns:a16="http://schemas.microsoft.com/office/drawing/2014/main" id="{0C3C77FA-6136-9415-1FD9-86516C728BE3}"/>
                  </a:ext>
                </a:extLst>
              </p:cNvPr>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a:extLst>
                  <a:ext uri="{FF2B5EF4-FFF2-40B4-BE49-F238E27FC236}">
                    <a16:creationId xmlns:a16="http://schemas.microsoft.com/office/drawing/2014/main" id="{93DF5BBF-CC6C-0923-3EE5-8AFBA808E156}"/>
                  </a:ext>
                </a:extLst>
              </p:cNvPr>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a:extLst>
                  <a:ext uri="{FF2B5EF4-FFF2-40B4-BE49-F238E27FC236}">
                    <a16:creationId xmlns:a16="http://schemas.microsoft.com/office/drawing/2014/main" id="{4F893C79-50B9-6C2C-24A3-3BB24EDD5533}"/>
                  </a:ext>
                </a:extLst>
              </p:cNvPr>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a:extLst>
                  <a:ext uri="{FF2B5EF4-FFF2-40B4-BE49-F238E27FC236}">
                    <a16:creationId xmlns:a16="http://schemas.microsoft.com/office/drawing/2014/main" id="{A6B3773B-3653-D9D3-E22E-365245AB9450}"/>
                  </a:ext>
                </a:extLst>
              </p:cNvPr>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a:extLst>
                  <a:ext uri="{FF2B5EF4-FFF2-40B4-BE49-F238E27FC236}">
                    <a16:creationId xmlns:a16="http://schemas.microsoft.com/office/drawing/2014/main" id="{EDF01C0C-DA46-1EED-7940-2EE63CCEB4F8}"/>
                  </a:ext>
                </a:extLst>
              </p:cNvPr>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a:extLst>
                  <a:ext uri="{FF2B5EF4-FFF2-40B4-BE49-F238E27FC236}">
                    <a16:creationId xmlns:a16="http://schemas.microsoft.com/office/drawing/2014/main" id="{0CF1E54B-9E80-5629-3EE6-96A56A550F38}"/>
                  </a:ext>
                </a:extLst>
              </p:cNvPr>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a:extLst>
                  <a:ext uri="{FF2B5EF4-FFF2-40B4-BE49-F238E27FC236}">
                    <a16:creationId xmlns:a16="http://schemas.microsoft.com/office/drawing/2014/main" id="{53A1988C-8081-19A0-79A3-A0DC71047D99}"/>
                  </a:ext>
                </a:extLst>
              </p:cNvPr>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a:extLst>
                  <a:ext uri="{FF2B5EF4-FFF2-40B4-BE49-F238E27FC236}">
                    <a16:creationId xmlns:a16="http://schemas.microsoft.com/office/drawing/2014/main" id="{377951A1-6655-56E4-2951-6B7EF4AA0D5B}"/>
                  </a:ext>
                </a:extLst>
              </p:cNvPr>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a:extLst>
                  <a:ext uri="{FF2B5EF4-FFF2-40B4-BE49-F238E27FC236}">
                    <a16:creationId xmlns:a16="http://schemas.microsoft.com/office/drawing/2014/main" id="{5559D159-8074-5973-DD63-DAB12A221F03}"/>
                  </a:ext>
                </a:extLst>
              </p:cNvPr>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a:extLst>
                  <a:ext uri="{FF2B5EF4-FFF2-40B4-BE49-F238E27FC236}">
                    <a16:creationId xmlns:a16="http://schemas.microsoft.com/office/drawing/2014/main" id="{C5DE455C-1C5D-9AF3-FD62-4BD9A58D53AE}"/>
                  </a:ext>
                </a:extLst>
              </p:cNvPr>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a:extLst>
                  <a:ext uri="{FF2B5EF4-FFF2-40B4-BE49-F238E27FC236}">
                    <a16:creationId xmlns:a16="http://schemas.microsoft.com/office/drawing/2014/main" id="{41CA1E42-C2DC-DE2B-2199-CC0BF9459500}"/>
                  </a:ext>
                </a:extLst>
              </p:cNvPr>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a:extLst>
                  <a:ext uri="{FF2B5EF4-FFF2-40B4-BE49-F238E27FC236}">
                    <a16:creationId xmlns:a16="http://schemas.microsoft.com/office/drawing/2014/main" id="{4B17DE70-667E-18B8-79E2-43A8765CCF44}"/>
                  </a:ext>
                </a:extLst>
              </p:cNvPr>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a:extLst>
                  <a:ext uri="{FF2B5EF4-FFF2-40B4-BE49-F238E27FC236}">
                    <a16:creationId xmlns:a16="http://schemas.microsoft.com/office/drawing/2014/main" id="{C7B60116-189C-6006-DA22-F9EEBA3BC139}"/>
                  </a:ext>
                </a:extLst>
              </p:cNvPr>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a:extLst>
                  <a:ext uri="{FF2B5EF4-FFF2-40B4-BE49-F238E27FC236}">
                    <a16:creationId xmlns:a16="http://schemas.microsoft.com/office/drawing/2014/main" id="{E5DD1605-DBF2-6AAE-0DA3-0BBE4ED29851}"/>
                  </a:ext>
                </a:extLst>
              </p:cNvPr>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a:extLst>
                  <a:ext uri="{FF2B5EF4-FFF2-40B4-BE49-F238E27FC236}">
                    <a16:creationId xmlns:a16="http://schemas.microsoft.com/office/drawing/2014/main" id="{086A10C2-AE3C-D9F3-90D9-E0F408F2EAD2}"/>
                  </a:ext>
                </a:extLst>
              </p:cNvPr>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a:extLst>
                  <a:ext uri="{FF2B5EF4-FFF2-40B4-BE49-F238E27FC236}">
                    <a16:creationId xmlns:a16="http://schemas.microsoft.com/office/drawing/2014/main" id="{443318F9-E6E5-B53E-F99C-BC1BA223D62E}"/>
                  </a:ext>
                </a:extLst>
              </p:cNvPr>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a:extLst>
                  <a:ext uri="{FF2B5EF4-FFF2-40B4-BE49-F238E27FC236}">
                    <a16:creationId xmlns:a16="http://schemas.microsoft.com/office/drawing/2014/main" id="{D20C71B0-4E05-D5D4-C0CE-642F64157D08}"/>
                  </a:ext>
                </a:extLst>
              </p:cNvPr>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a:extLst>
                  <a:ext uri="{FF2B5EF4-FFF2-40B4-BE49-F238E27FC236}">
                    <a16:creationId xmlns:a16="http://schemas.microsoft.com/office/drawing/2014/main" id="{A0A7DB91-E3EE-B449-5490-584659A96F0B}"/>
                  </a:ext>
                </a:extLst>
              </p:cNvPr>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a:extLst>
                  <a:ext uri="{FF2B5EF4-FFF2-40B4-BE49-F238E27FC236}">
                    <a16:creationId xmlns:a16="http://schemas.microsoft.com/office/drawing/2014/main" id="{FC7A185E-C9F1-AE74-3F77-95B04A46C354}"/>
                  </a:ext>
                </a:extLst>
              </p:cNvPr>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a:extLst>
                  <a:ext uri="{FF2B5EF4-FFF2-40B4-BE49-F238E27FC236}">
                    <a16:creationId xmlns:a16="http://schemas.microsoft.com/office/drawing/2014/main" id="{30C3171E-64BB-B261-B35C-C9D4C93037DF}"/>
                  </a:ext>
                </a:extLst>
              </p:cNvPr>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a:extLst>
                  <a:ext uri="{FF2B5EF4-FFF2-40B4-BE49-F238E27FC236}">
                    <a16:creationId xmlns:a16="http://schemas.microsoft.com/office/drawing/2014/main" id="{EF7ACD64-B356-65B6-9953-1D5A31529CC4}"/>
                  </a:ext>
                </a:extLst>
              </p:cNvPr>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a:extLst>
                  <a:ext uri="{FF2B5EF4-FFF2-40B4-BE49-F238E27FC236}">
                    <a16:creationId xmlns:a16="http://schemas.microsoft.com/office/drawing/2014/main" id="{D7963E6B-A985-8B19-52ED-E690035419C3}"/>
                  </a:ext>
                </a:extLst>
              </p:cNvPr>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a:extLst>
                  <a:ext uri="{FF2B5EF4-FFF2-40B4-BE49-F238E27FC236}">
                    <a16:creationId xmlns:a16="http://schemas.microsoft.com/office/drawing/2014/main" id="{B2B81A3C-34F2-7C3E-5192-E6748632484B}"/>
                  </a:ext>
                </a:extLst>
              </p:cNvPr>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a:extLst>
                  <a:ext uri="{FF2B5EF4-FFF2-40B4-BE49-F238E27FC236}">
                    <a16:creationId xmlns:a16="http://schemas.microsoft.com/office/drawing/2014/main" id="{5F20C480-C410-EFA5-52DE-B950AC6F713F}"/>
                  </a:ext>
                </a:extLst>
              </p:cNvPr>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a:extLst>
                  <a:ext uri="{FF2B5EF4-FFF2-40B4-BE49-F238E27FC236}">
                    <a16:creationId xmlns:a16="http://schemas.microsoft.com/office/drawing/2014/main" id="{7C286FF0-4DAC-58EB-FEAC-CA50DA82AF6D}"/>
                  </a:ext>
                </a:extLst>
              </p:cNvPr>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a:extLst>
                  <a:ext uri="{FF2B5EF4-FFF2-40B4-BE49-F238E27FC236}">
                    <a16:creationId xmlns:a16="http://schemas.microsoft.com/office/drawing/2014/main" id="{F0AF2458-A6F5-31D2-6549-35F2DE1D5D15}"/>
                  </a:ext>
                </a:extLst>
              </p:cNvPr>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a:extLst>
                  <a:ext uri="{FF2B5EF4-FFF2-40B4-BE49-F238E27FC236}">
                    <a16:creationId xmlns:a16="http://schemas.microsoft.com/office/drawing/2014/main" id="{4243FDE8-E425-6E74-3EE9-B3E310AEFA0A}"/>
                  </a:ext>
                </a:extLst>
              </p:cNvPr>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a:extLst>
                  <a:ext uri="{FF2B5EF4-FFF2-40B4-BE49-F238E27FC236}">
                    <a16:creationId xmlns:a16="http://schemas.microsoft.com/office/drawing/2014/main" id="{31E2002C-0EAD-8E30-8CD4-0FCEE5810617}"/>
                  </a:ext>
                </a:extLst>
              </p:cNvPr>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a:extLst>
                  <a:ext uri="{FF2B5EF4-FFF2-40B4-BE49-F238E27FC236}">
                    <a16:creationId xmlns:a16="http://schemas.microsoft.com/office/drawing/2014/main" id="{40B5852D-21FE-AED8-D868-8C1B0D4FF14B}"/>
                  </a:ext>
                </a:extLst>
              </p:cNvPr>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a:extLst>
                  <a:ext uri="{FF2B5EF4-FFF2-40B4-BE49-F238E27FC236}">
                    <a16:creationId xmlns:a16="http://schemas.microsoft.com/office/drawing/2014/main" id="{E434EED5-7707-1872-F4AF-A00A8AC607D0}"/>
                  </a:ext>
                </a:extLst>
              </p:cNvPr>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a:extLst>
                  <a:ext uri="{FF2B5EF4-FFF2-40B4-BE49-F238E27FC236}">
                    <a16:creationId xmlns:a16="http://schemas.microsoft.com/office/drawing/2014/main" id="{A0480ACA-CDB5-D4DD-C32A-0967455CC820}"/>
                  </a:ext>
                </a:extLst>
              </p:cNvPr>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a:extLst>
                  <a:ext uri="{FF2B5EF4-FFF2-40B4-BE49-F238E27FC236}">
                    <a16:creationId xmlns:a16="http://schemas.microsoft.com/office/drawing/2014/main" id="{2B5FCA32-F545-AF42-DF1B-52BBDCE0D1AC}"/>
                  </a:ext>
                </a:extLst>
              </p:cNvPr>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a:extLst>
                  <a:ext uri="{FF2B5EF4-FFF2-40B4-BE49-F238E27FC236}">
                    <a16:creationId xmlns:a16="http://schemas.microsoft.com/office/drawing/2014/main" id="{056E7F65-3AE5-CBC1-61C5-666438874997}"/>
                  </a:ext>
                </a:extLst>
              </p:cNvPr>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a:extLst>
                  <a:ext uri="{FF2B5EF4-FFF2-40B4-BE49-F238E27FC236}">
                    <a16:creationId xmlns:a16="http://schemas.microsoft.com/office/drawing/2014/main" id="{3EA2E50F-FC25-3199-8A11-777E9944F98A}"/>
                  </a:ext>
                </a:extLst>
              </p:cNvPr>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28">
              <a:extLst>
                <a:ext uri="{FF2B5EF4-FFF2-40B4-BE49-F238E27FC236}">
                  <a16:creationId xmlns:a16="http://schemas.microsoft.com/office/drawing/2014/main" id="{7E8E8337-B356-42F4-48F1-61FAC5B571BE}"/>
                </a:ext>
              </a:extLst>
            </p:cNvPr>
            <p:cNvGrpSpPr/>
            <p:nvPr/>
          </p:nvGrpSpPr>
          <p:grpSpPr>
            <a:xfrm>
              <a:off x="280008" y="198770"/>
              <a:ext cx="1244764" cy="4753836"/>
              <a:chOff x="7741233" y="198770"/>
              <a:chExt cx="1244764" cy="4753836"/>
            </a:xfrm>
          </p:grpSpPr>
          <p:grpSp>
            <p:nvGrpSpPr>
              <p:cNvPr id="1396" name="Google Shape;1396;p28">
                <a:extLst>
                  <a:ext uri="{FF2B5EF4-FFF2-40B4-BE49-F238E27FC236}">
                    <a16:creationId xmlns:a16="http://schemas.microsoft.com/office/drawing/2014/main" id="{439D4958-67AA-E2F4-43DE-D6E1837C599B}"/>
                  </a:ext>
                </a:extLst>
              </p:cNvPr>
              <p:cNvGrpSpPr/>
              <p:nvPr/>
            </p:nvGrpSpPr>
            <p:grpSpPr>
              <a:xfrm>
                <a:off x="7741233" y="1337670"/>
                <a:ext cx="132911" cy="199379"/>
                <a:chOff x="2778349" y="5640986"/>
                <a:chExt cx="508847" cy="763610"/>
              </a:xfrm>
            </p:grpSpPr>
            <p:sp>
              <p:nvSpPr>
                <p:cNvPr id="1397" name="Google Shape;1397;p28">
                  <a:extLst>
                    <a:ext uri="{FF2B5EF4-FFF2-40B4-BE49-F238E27FC236}">
                      <a16:creationId xmlns:a16="http://schemas.microsoft.com/office/drawing/2014/main" id="{77A0157C-0663-354C-2516-491037F71A68}"/>
                    </a:ext>
                  </a:extLst>
                </p:cNvPr>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a:extLst>
                    <a:ext uri="{FF2B5EF4-FFF2-40B4-BE49-F238E27FC236}">
                      <a16:creationId xmlns:a16="http://schemas.microsoft.com/office/drawing/2014/main" id="{C939FB1B-251C-9577-1234-16EB582AB45C}"/>
                    </a:ext>
                  </a:extLst>
                </p:cNvPr>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8">
                <a:extLst>
                  <a:ext uri="{FF2B5EF4-FFF2-40B4-BE49-F238E27FC236}">
                    <a16:creationId xmlns:a16="http://schemas.microsoft.com/office/drawing/2014/main" id="{BECBEF29-1611-E8F5-28B2-C2F55C836CE9}"/>
                  </a:ext>
                </a:extLst>
              </p:cNvPr>
              <p:cNvGrpSpPr/>
              <p:nvPr/>
            </p:nvGrpSpPr>
            <p:grpSpPr>
              <a:xfrm>
                <a:off x="8802252" y="4676943"/>
                <a:ext cx="183745" cy="275663"/>
                <a:chOff x="2778349" y="5640986"/>
                <a:chExt cx="508847" cy="763610"/>
              </a:xfrm>
            </p:grpSpPr>
            <p:sp>
              <p:nvSpPr>
                <p:cNvPr id="1400" name="Google Shape;1400;p28">
                  <a:extLst>
                    <a:ext uri="{FF2B5EF4-FFF2-40B4-BE49-F238E27FC236}">
                      <a16:creationId xmlns:a16="http://schemas.microsoft.com/office/drawing/2014/main" id="{DFF8DCBB-76F6-358E-CF87-0B8076637289}"/>
                    </a:ext>
                  </a:extLst>
                </p:cNvPr>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a:extLst>
                    <a:ext uri="{FF2B5EF4-FFF2-40B4-BE49-F238E27FC236}">
                      <a16:creationId xmlns:a16="http://schemas.microsoft.com/office/drawing/2014/main" id="{A994CD16-375A-149C-D2C9-6AAA5FE5E13D}"/>
                    </a:ext>
                  </a:extLst>
                </p:cNvPr>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28">
                <a:extLst>
                  <a:ext uri="{FF2B5EF4-FFF2-40B4-BE49-F238E27FC236}">
                    <a16:creationId xmlns:a16="http://schemas.microsoft.com/office/drawing/2014/main" id="{01A3AFB5-ABB6-C3BC-B5D1-5A7A1022198B}"/>
                  </a:ext>
                </a:extLst>
              </p:cNvPr>
              <p:cNvGrpSpPr/>
              <p:nvPr/>
            </p:nvGrpSpPr>
            <p:grpSpPr>
              <a:xfrm>
                <a:off x="8802246" y="198770"/>
                <a:ext cx="132911" cy="199379"/>
                <a:chOff x="2778349" y="5640986"/>
                <a:chExt cx="508847" cy="763610"/>
              </a:xfrm>
            </p:grpSpPr>
            <p:sp>
              <p:nvSpPr>
                <p:cNvPr id="1403" name="Google Shape;1403;p28">
                  <a:extLst>
                    <a:ext uri="{FF2B5EF4-FFF2-40B4-BE49-F238E27FC236}">
                      <a16:creationId xmlns:a16="http://schemas.microsoft.com/office/drawing/2014/main" id="{1B6FA037-8BF5-D159-0564-CDC4898C18A3}"/>
                    </a:ext>
                  </a:extLst>
                </p:cNvPr>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a:extLst>
                    <a:ext uri="{FF2B5EF4-FFF2-40B4-BE49-F238E27FC236}">
                      <a16:creationId xmlns:a16="http://schemas.microsoft.com/office/drawing/2014/main" id="{F2A801C1-342C-0037-D571-B42A87CADE0D}"/>
                    </a:ext>
                  </a:extLst>
                </p:cNvPr>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85" name="Google Shape;1785;p46">
            <a:extLst>
              <a:ext uri="{FF2B5EF4-FFF2-40B4-BE49-F238E27FC236}">
                <a16:creationId xmlns:a16="http://schemas.microsoft.com/office/drawing/2014/main" id="{1964E1A0-AF77-4876-0A44-B996374FC10C}"/>
              </a:ext>
            </a:extLst>
          </p:cNvPr>
          <p:cNvSpPr txBox="1">
            <a:spLocks noGrp="1"/>
          </p:cNvSpPr>
          <p:nvPr>
            <p:ph type="title"/>
          </p:nvPr>
        </p:nvSpPr>
        <p:spPr>
          <a:xfrm>
            <a:off x="414951" y="42121"/>
            <a:ext cx="7710600" cy="482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DZ" sz="2800" dirty="0">
                <a:latin typeface="Andalus" panose="02020603050405020304" pitchFamily="18" charset="-78"/>
                <a:cs typeface="Andalus" panose="02020603050405020304" pitchFamily="18" charset="-78"/>
              </a:rPr>
              <a:t>التهديدات الأمنية السيبرانية الشائعة للبيانات الجامعية</a:t>
            </a:r>
            <a:endParaRPr sz="2800" dirty="0">
              <a:latin typeface="Andalus" panose="02020603050405020304" pitchFamily="18" charset="-78"/>
              <a:cs typeface="Andalus" panose="02020603050405020304" pitchFamily="18" charset="-78"/>
            </a:endParaRPr>
          </a:p>
        </p:txBody>
      </p:sp>
      <p:sp>
        <p:nvSpPr>
          <p:cNvPr id="8" name="Content Placeholder 2">
            <a:extLst>
              <a:ext uri="{FF2B5EF4-FFF2-40B4-BE49-F238E27FC236}">
                <a16:creationId xmlns:a16="http://schemas.microsoft.com/office/drawing/2014/main" id="{2BB35DD5-7A05-B60F-596F-ED19A48BF225}"/>
              </a:ext>
            </a:extLst>
          </p:cNvPr>
          <p:cNvSpPr txBox="1">
            <a:spLocks/>
          </p:cNvSpPr>
          <p:nvPr/>
        </p:nvSpPr>
        <p:spPr>
          <a:xfrm>
            <a:off x="491836" y="510900"/>
            <a:ext cx="7848600" cy="452522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just" rtl="1">
              <a:buClr>
                <a:schemeClr val="bg1"/>
              </a:buClr>
            </a:pPr>
            <a:endParaRPr lang="ar-DZ" sz="2000" dirty="0">
              <a:solidFill>
                <a:schemeClr val="bg1"/>
              </a:solidFill>
            </a:endParaRPr>
          </a:p>
        </p:txBody>
      </p:sp>
      <p:sp>
        <p:nvSpPr>
          <p:cNvPr id="12" name="Google Shape;1313;p26">
            <a:extLst>
              <a:ext uri="{FF2B5EF4-FFF2-40B4-BE49-F238E27FC236}">
                <a16:creationId xmlns:a16="http://schemas.microsoft.com/office/drawing/2014/main" id="{0FD59190-ED70-9DCD-D966-8FA9BDD0E242}"/>
              </a:ext>
            </a:extLst>
          </p:cNvPr>
          <p:cNvSpPr txBox="1">
            <a:spLocks/>
          </p:cNvSpPr>
          <p:nvPr/>
        </p:nvSpPr>
        <p:spPr>
          <a:xfrm>
            <a:off x="7014692" y="1538492"/>
            <a:ext cx="1797495" cy="4864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1800" b="1" i="0" u="none" strike="noStrike" cap="none">
                <a:solidFill>
                  <a:schemeClr val="dk1"/>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marL="0" marR="0" lvl="0" indent="0" algn="l" defTabSz="914400" rtl="0" eaLnBrk="1" fontAlgn="auto" latinLnBrk="0" hangingPunct="1">
              <a:lnSpc>
                <a:spcPct val="100000"/>
              </a:lnSpc>
              <a:spcBef>
                <a:spcPts val="0"/>
              </a:spcBef>
              <a:spcAft>
                <a:spcPts val="0"/>
              </a:spcAft>
              <a:buClr>
                <a:srgbClr val="F3F3F3"/>
              </a:buClr>
              <a:buSzPts val="3000"/>
              <a:buFont typeface="Aldrich"/>
              <a:buNone/>
              <a:tabLst/>
              <a:defRPr/>
            </a:pPr>
            <a:r>
              <a:rPr kumimoji="0" lang="ar-DZ" sz="3200" b="1" i="0" u="none" strike="noStrike" kern="0" cap="none" spc="0" normalizeH="0" baseline="0" noProof="0" dirty="0">
                <a:ln>
                  <a:noFill/>
                </a:ln>
                <a:solidFill>
                  <a:srgbClr val="F3F3F3"/>
                </a:solidFill>
                <a:effectLst/>
                <a:uLnTx/>
                <a:uFillTx/>
                <a:latin typeface="Aldrich"/>
                <a:sym typeface="Aldrich"/>
              </a:rPr>
              <a:t>الابلاغ</a:t>
            </a:r>
            <a:endParaRPr kumimoji="0" lang="en-US" sz="3200" b="1" i="0" u="none" strike="noStrike" kern="0" cap="none" spc="0" normalizeH="0" baseline="0" noProof="0" dirty="0">
              <a:ln>
                <a:noFill/>
              </a:ln>
              <a:solidFill>
                <a:srgbClr val="F3F3F3"/>
              </a:solidFill>
              <a:effectLst/>
              <a:uLnTx/>
              <a:uFillTx/>
              <a:latin typeface="Aldrich"/>
              <a:sym typeface="Aldrich"/>
            </a:endParaRPr>
          </a:p>
        </p:txBody>
      </p:sp>
      <p:sp>
        <p:nvSpPr>
          <p:cNvPr id="13" name="Google Shape;1315;p26">
            <a:extLst>
              <a:ext uri="{FF2B5EF4-FFF2-40B4-BE49-F238E27FC236}">
                <a16:creationId xmlns:a16="http://schemas.microsoft.com/office/drawing/2014/main" id="{83B48653-F006-C52C-7F63-2C6476ACD87D}"/>
              </a:ext>
            </a:extLst>
          </p:cNvPr>
          <p:cNvSpPr txBox="1">
            <a:spLocks/>
          </p:cNvSpPr>
          <p:nvPr/>
        </p:nvSpPr>
        <p:spPr>
          <a:xfrm>
            <a:off x="5578976" y="1886203"/>
            <a:ext cx="2885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sz="1600" dirty="0">
                <a:solidFill>
                  <a:schemeClr val="accent1"/>
                </a:solidFill>
              </a:rPr>
              <a:t> أبلغ عن محاولة التصيد لمسؤولي تكنولوجيا المعلومات</a:t>
            </a:r>
            <a:endParaRPr lang="en-US" sz="1600" dirty="0">
              <a:solidFill>
                <a:schemeClr val="accent1"/>
              </a:solidFill>
            </a:endParaRPr>
          </a:p>
        </p:txBody>
      </p:sp>
      <p:sp>
        <p:nvSpPr>
          <p:cNvPr id="14" name="Google Shape;1319;p26">
            <a:extLst>
              <a:ext uri="{FF2B5EF4-FFF2-40B4-BE49-F238E27FC236}">
                <a16:creationId xmlns:a16="http://schemas.microsoft.com/office/drawing/2014/main" id="{32D2A7D7-EE4D-DCC5-F641-EEA684002DD2}"/>
              </a:ext>
            </a:extLst>
          </p:cNvPr>
          <p:cNvSpPr txBox="1">
            <a:spLocks/>
          </p:cNvSpPr>
          <p:nvPr/>
        </p:nvSpPr>
        <p:spPr>
          <a:xfrm>
            <a:off x="7913440" y="1411119"/>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1</a:t>
            </a:r>
          </a:p>
        </p:txBody>
      </p:sp>
      <p:sp>
        <p:nvSpPr>
          <p:cNvPr id="17" name="Google Shape;1313;p26">
            <a:extLst>
              <a:ext uri="{FF2B5EF4-FFF2-40B4-BE49-F238E27FC236}">
                <a16:creationId xmlns:a16="http://schemas.microsoft.com/office/drawing/2014/main" id="{6FBEF2F8-6939-53C7-BFE8-F8CD6A418320}"/>
              </a:ext>
            </a:extLst>
          </p:cNvPr>
          <p:cNvSpPr txBox="1">
            <a:spLocks/>
          </p:cNvSpPr>
          <p:nvPr/>
        </p:nvSpPr>
        <p:spPr>
          <a:xfrm>
            <a:off x="1852042" y="1537049"/>
            <a:ext cx="2478826" cy="4864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1800" b="1" i="0" u="none" strike="noStrike" cap="none">
                <a:solidFill>
                  <a:schemeClr val="dk1"/>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marL="0" marR="0" lvl="0" indent="0" algn="r" defTabSz="914400" rtl="1" eaLnBrk="1" fontAlgn="auto" latinLnBrk="0" hangingPunct="1">
              <a:lnSpc>
                <a:spcPct val="100000"/>
              </a:lnSpc>
              <a:spcBef>
                <a:spcPts val="0"/>
              </a:spcBef>
              <a:spcAft>
                <a:spcPts val="0"/>
              </a:spcAft>
              <a:buClr>
                <a:srgbClr val="F3F3F3"/>
              </a:buClr>
              <a:buSzPts val="3000"/>
              <a:buFont typeface="Aldrich"/>
              <a:buNone/>
              <a:tabLst/>
              <a:defRPr/>
            </a:pPr>
            <a:r>
              <a:rPr lang="ar-DZ" sz="3200" dirty="0">
                <a:solidFill>
                  <a:srgbClr val="F3F3F3"/>
                </a:solidFill>
              </a:rPr>
              <a:t>فصل الاتصال</a:t>
            </a:r>
            <a:endParaRPr kumimoji="0" lang="en-US" sz="3200" b="1" i="0" u="none" strike="noStrike" kern="0" cap="none" spc="0" normalizeH="0" baseline="0" noProof="0" dirty="0">
              <a:ln>
                <a:noFill/>
              </a:ln>
              <a:solidFill>
                <a:srgbClr val="F3F3F3"/>
              </a:solidFill>
              <a:effectLst/>
              <a:uLnTx/>
              <a:uFillTx/>
              <a:latin typeface="Aldrich"/>
              <a:sym typeface="Aldrich"/>
            </a:endParaRPr>
          </a:p>
        </p:txBody>
      </p:sp>
      <p:sp>
        <p:nvSpPr>
          <p:cNvPr id="18" name="Google Shape;1315;p26">
            <a:extLst>
              <a:ext uri="{FF2B5EF4-FFF2-40B4-BE49-F238E27FC236}">
                <a16:creationId xmlns:a16="http://schemas.microsoft.com/office/drawing/2014/main" id="{101EBCBE-F7AD-9DC8-AD2E-14434188B6F3}"/>
              </a:ext>
            </a:extLst>
          </p:cNvPr>
          <p:cNvSpPr txBox="1">
            <a:spLocks/>
          </p:cNvSpPr>
          <p:nvPr/>
        </p:nvSpPr>
        <p:spPr>
          <a:xfrm>
            <a:off x="1772161" y="1839552"/>
            <a:ext cx="2885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dirty="0">
                <a:solidFill>
                  <a:schemeClr val="accent1"/>
                </a:solidFill>
              </a:rPr>
              <a:t>افصل الاتصال مع الانترنت.</a:t>
            </a:r>
            <a:endParaRPr lang="en-US" dirty="0">
              <a:solidFill>
                <a:schemeClr val="accent1"/>
              </a:solidFill>
            </a:endParaRPr>
          </a:p>
        </p:txBody>
      </p:sp>
      <p:sp>
        <p:nvSpPr>
          <p:cNvPr id="19" name="Google Shape;1319;p26">
            <a:extLst>
              <a:ext uri="{FF2B5EF4-FFF2-40B4-BE49-F238E27FC236}">
                <a16:creationId xmlns:a16="http://schemas.microsoft.com/office/drawing/2014/main" id="{E046F3B8-D0FB-5137-D9F2-1DEB65B27B66}"/>
              </a:ext>
            </a:extLst>
          </p:cNvPr>
          <p:cNvSpPr txBox="1">
            <a:spLocks/>
          </p:cNvSpPr>
          <p:nvPr/>
        </p:nvSpPr>
        <p:spPr>
          <a:xfrm>
            <a:off x="4099641" y="1409676"/>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3</a:t>
            </a:r>
          </a:p>
        </p:txBody>
      </p:sp>
      <p:sp>
        <p:nvSpPr>
          <p:cNvPr id="20" name="Google Shape;1313;p26">
            <a:extLst>
              <a:ext uri="{FF2B5EF4-FFF2-40B4-BE49-F238E27FC236}">
                <a16:creationId xmlns:a16="http://schemas.microsoft.com/office/drawing/2014/main" id="{2D6B7AB2-BC8F-C0BF-B754-D9D1E6795278}"/>
              </a:ext>
            </a:extLst>
          </p:cNvPr>
          <p:cNvSpPr txBox="1">
            <a:spLocks/>
          </p:cNvSpPr>
          <p:nvPr/>
        </p:nvSpPr>
        <p:spPr>
          <a:xfrm>
            <a:off x="5813880" y="3593141"/>
            <a:ext cx="2433700" cy="4864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1800" b="1" i="0" u="none" strike="noStrike" cap="none">
                <a:solidFill>
                  <a:schemeClr val="dk1"/>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marL="0" marR="0" lvl="0" indent="0" algn="l" defTabSz="914400" rtl="0" eaLnBrk="1" fontAlgn="auto" latinLnBrk="0" hangingPunct="1">
              <a:lnSpc>
                <a:spcPct val="100000"/>
              </a:lnSpc>
              <a:spcBef>
                <a:spcPts val="0"/>
              </a:spcBef>
              <a:spcAft>
                <a:spcPts val="0"/>
              </a:spcAft>
              <a:buClr>
                <a:srgbClr val="F3F3F3"/>
              </a:buClr>
              <a:buSzPts val="3000"/>
              <a:buFont typeface="Aldrich"/>
              <a:buNone/>
              <a:tabLst/>
              <a:defRPr/>
            </a:pPr>
            <a:r>
              <a:rPr lang="ar-DZ" sz="3200" dirty="0">
                <a:solidFill>
                  <a:srgbClr val="F3F3F3"/>
                </a:solidFill>
              </a:rPr>
              <a:t>كلمة المرور     </a:t>
            </a:r>
            <a:endParaRPr kumimoji="0" lang="en-US" sz="3200" b="1" i="0" u="none" strike="noStrike" kern="0" cap="none" spc="0" normalizeH="0" baseline="0" noProof="0" dirty="0">
              <a:ln>
                <a:noFill/>
              </a:ln>
              <a:solidFill>
                <a:srgbClr val="F3F3F3"/>
              </a:solidFill>
              <a:effectLst/>
              <a:uLnTx/>
              <a:uFillTx/>
              <a:latin typeface="Aldrich"/>
              <a:sym typeface="Aldrich"/>
            </a:endParaRPr>
          </a:p>
        </p:txBody>
      </p:sp>
      <p:sp>
        <p:nvSpPr>
          <p:cNvPr id="21" name="Google Shape;1315;p26">
            <a:extLst>
              <a:ext uri="{FF2B5EF4-FFF2-40B4-BE49-F238E27FC236}">
                <a16:creationId xmlns:a16="http://schemas.microsoft.com/office/drawing/2014/main" id="{D9DFA4EC-7E38-C82A-CD36-322A5E4732E6}"/>
              </a:ext>
            </a:extLst>
          </p:cNvPr>
          <p:cNvSpPr txBox="1">
            <a:spLocks/>
          </p:cNvSpPr>
          <p:nvPr/>
        </p:nvSpPr>
        <p:spPr>
          <a:xfrm>
            <a:off x="5848979" y="3907732"/>
            <a:ext cx="2630448" cy="8310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sz="1600" dirty="0">
                <a:solidFill>
                  <a:schemeClr val="tx1"/>
                </a:solidFill>
              </a:rPr>
              <a:t>تغيير كلمات المرور على الفور لجميع الصفحات والبرامج والتطبيقات خاصة المتعلقة بالرابط الملغوم.</a:t>
            </a:r>
            <a:endParaRPr lang="en-US" sz="1600" dirty="0">
              <a:solidFill>
                <a:schemeClr val="tx1"/>
              </a:solidFill>
            </a:endParaRPr>
          </a:p>
        </p:txBody>
      </p:sp>
      <p:sp>
        <p:nvSpPr>
          <p:cNvPr id="22" name="Google Shape;1319;p26">
            <a:extLst>
              <a:ext uri="{FF2B5EF4-FFF2-40B4-BE49-F238E27FC236}">
                <a16:creationId xmlns:a16="http://schemas.microsoft.com/office/drawing/2014/main" id="{9198534E-A843-57E2-2D44-DC777D572850}"/>
              </a:ext>
            </a:extLst>
          </p:cNvPr>
          <p:cNvSpPr txBox="1">
            <a:spLocks/>
          </p:cNvSpPr>
          <p:nvPr/>
        </p:nvSpPr>
        <p:spPr>
          <a:xfrm>
            <a:off x="7906456" y="3430438"/>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2</a:t>
            </a:r>
          </a:p>
        </p:txBody>
      </p:sp>
      <p:sp>
        <p:nvSpPr>
          <p:cNvPr id="23" name="Google Shape;1313;p26">
            <a:extLst>
              <a:ext uri="{FF2B5EF4-FFF2-40B4-BE49-F238E27FC236}">
                <a16:creationId xmlns:a16="http://schemas.microsoft.com/office/drawing/2014/main" id="{E5D1A961-0462-10DF-C451-F529C1D2A806}"/>
              </a:ext>
            </a:extLst>
          </p:cNvPr>
          <p:cNvSpPr txBox="1">
            <a:spLocks/>
          </p:cNvSpPr>
          <p:nvPr/>
        </p:nvSpPr>
        <p:spPr>
          <a:xfrm>
            <a:off x="1609618" y="3589360"/>
            <a:ext cx="2784762" cy="4864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1800" b="1" i="0" u="none" strike="noStrike" cap="none">
                <a:solidFill>
                  <a:schemeClr val="dk1"/>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marL="0" marR="0" lvl="0" indent="0" algn="r" defTabSz="914400" rtl="0" eaLnBrk="1" fontAlgn="auto" latinLnBrk="0" hangingPunct="1">
              <a:lnSpc>
                <a:spcPct val="100000"/>
              </a:lnSpc>
              <a:spcBef>
                <a:spcPts val="0"/>
              </a:spcBef>
              <a:spcAft>
                <a:spcPts val="0"/>
              </a:spcAft>
              <a:buClr>
                <a:srgbClr val="F3F3F3"/>
              </a:buClr>
              <a:buSzPts val="3000"/>
              <a:buFont typeface="Aldrich"/>
              <a:buNone/>
              <a:tabLst/>
              <a:defRPr/>
            </a:pPr>
            <a:r>
              <a:rPr lang="ar-DZ" sz="3200" dirty="0">
                <a:solidFill>
                  <a:srgbClr val="F3F3F3"/>
                </a:solidFill>
              </a:rPr>
              <a:t>المراجعة</a:t>
            </a:r>
            <a:endParaRPr kumimoji="0" lang="en-US" sz="3200" b="1" i="0" u="none" strike="noStrike" kern="0" cap="none" spc="0" normalizeH="0" baseline="0" noProof="0" dirty="0">
              <a:ln>
                <a:noFill/>
              </a:ln>
              <a:solidFill>
                <a:srgbClr val="F3F3F3"/>
              </a:solidFill>
              <a:effectLst/>
              <a:uLnTx/>
              <a:uFillTx/>
              <a:latin typeface="Aldrich"/>
              <a:sym typeface="Aldrich"/>
            </a:endParaRPr>
          </a:p>
        </p:txBody>
      </p:sp>
      <p:sp>
        <p:nvSpPr>
          <p:cNvPr id="24" name="Google Shape;1315;p26">
            <a:extLst>
              <a:ext uri="{FF2B5EF4-FFF2-40B4-BE49-F238E27FC236}">
                <a16:creationId xmlns:a16="http://schemas.microsoft.com/office/drawing/2014/main" id="{336FC704-F225-94B2-B38E-1F7267D9E0AC}"/>
              </a:ext>
            </a:extLst>
          </p:cNvPr>
          <p:cNvSpPr txBox="1">
            <a:spLocks/>
          </p:cNvSpPr>
          <p:nvPr/>
        </p:nvSpPr>
        <p:spPr>
          <a:xfrm>
            <a:off x="1779118" y="3937071"/>
            <a:ext cx="2885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sz="1600" dirty="0">
                <a:solidFill>
                  <a:schemeClr val="accent1"/>
                </a:solidFill>
              </a:rPr>
              <a:t>مراجعة ومراقبة نشاط الحساب بعد بضع ساعات</a:t>
            </a:r>
            <a:endParaRPr lang="en-US" sz="1600" dirty="0">
              <a:solidFill>
                <a:schemeClr val="accent1"/>
              </a:solidFill>
            </a:endParaRPr>
          </a:p>
        </p:txBody>
      </p:sp>
      <p:sp>
        <p:nvSpPr>
          <p:cNvPr id="25" name="Google Shape;1319;p26">
            <a:extLst>
              <a:ext uri="{FF2B5EF4-FFF2-40B4-BE49-F238E27FC236}">
                <a16:creationId xmlns:a16="http://schemas.microsoft.com/office/drawing/2014/main" id="{71942BB4-1F1B-D117-1F56-68F8F473410D}"/>
              </a:ext>
            </a:extLst>
          </p:cNvPr>
          <p:cNvSpPr txBox="1">
            <a:spLocks/>
          </p:cNvSpPr>
          <p:nvPr/>
        </p:nvSpPr>
        <p:spPr>
          <a:xfrm>
            <a:off x="4113582" y="3461987"/>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4</a:t>
            </a:r>
          </a:p>
        </p:txBody>
      </p:sp>
      <p:sp>
        <p:nvSpPr>
          <p:cNvPr id="10" name="TextBox 9">
            <a:extLst>
              <a:ext uri="{FF2B5EF4-FFF2-40B4-BE49-F238E27FC236}">
                <a16:creationId xmlns:a16="http://schemas.microsoft.com/office/drawing/2014/main" id="{0B7F46B4-B5BC-89F2-08B9-19F76CE4A805}"/>
              </a:ext>
            </a:extLst>
          </p:cNvPr>
          <p:cNvSpPr txBox="1"/>
          <p:nvPr/>
        </p:nvSpPr>
        <p:spPr>
          <a:xfrm>
            <a:off x="2872854" y="568372"/>
            <a:ext cx="3239313" cy="307777"/>
          </a:xfrm>
          <a:prstGeom prst="rect">
            <a:avLst/>
          </a:prstGeom>
          <a:noFill/>
        </p:spPr>
        <p:txBody>
          <a:bodyPr wrap="square">
            <a:spAutoFit/>
          </a:bodyPr>
          <a:lstStyle/>
          <a:p>
            <a:pPr lvl="1" algn="just" rtl="1"/>
            <a:r>
              <a:rPr lang="ar-DZ" sz="1400" b="1" dirty="0">
                <a:solidFill>
                  <a:schemeClr val="tx1"/>
                </a:solidFill>
                <a:cs typeface="+mj-cs"/>
              </a:rPr>
              <a:t>استراتيجيات الاستجابة </a:t>
            </a:r>
            <a:r>
              <a:rPr lang="en-US" sz="1400" b="1" dirty="0">
                <a:solidFill>
                  <a:schemeClr val="tx1"/>
                </a:solidFill>
                <a:cs typeface="+mj-cs"/>
              </a:rPr>
              <a:t> response strategies</a:t>
            </a:r>
            <a:endParaRPr lang="ar-DZ" sz="1400" b="1" dirty="0">
              <a:solidFill>
                <a:schemeClr val="tx1"/>
              </a:solidFill>
              <a:cs typeface="+mj-cs"/>
            </a:endParaRPr>
          </a:p>
        </p:txBody>
      </p:sp>
      <p:sp>
        <p:nvSpPr>
          <p:cNvPr id="11" name="Google Shape;1319;p26">
            <a:extLst>
              <a:ext uri="{FF2B5EF4-FFF2-40B4-BE49-F238E27FC236}">
                <a16:creationId xmlns:a16="http://schemas.microsoft.com/office/drawing/2014/main" id="{CA9D4CB0-B650-6811-1C84-6CDC1AE2153E}"/>
              </a:ext>
            </a:extLst>
          </p:cNvPr>
          <p:cNvSpPr txBox="1">
            <a:spLocks/>
          </p:cNvSpPr>
          <p:nvPr/>
        </p:nvSpPr>
        <p:spPr>
          <a:xfrm>
            <a:off x="8006534" y="65458"/>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Tree>
    <p:extLst>
      <p:ext uri="{BB962C8B-B14F-4D97-AF65-F5344CB8AC3E}">
        <p14:creationId xmlns:p14="http://schemas.microsoft.com/office/powerpoint/2010/main" val="441175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4">
          <a:extLst>
            <a:ext uri="{FF2B5EF4-FFF2-40B4-BE49-F238E27FC236}">
              <a16:creationId xmlns:a16="http://schemas.microsoft.com/office/drawing/2014/main" id="{93BAEE3D-902A-780A-8945-5F525C8C89A0}"/>
            </a:ext>
          </a:extLst>
        </p:cNvPr>
        <p:cNvGrpSpPr/>
        <p:nvPr/>
      </p:nvGrpSpPr>
      <p:grpSpPr>
        <a:xfrm>
          <a:off x="0" y="0"/>
          <a:ext cx="0" cy="0"/>
          <a:chOff x="0" y="0"/>
          <a:chExt cx="0" cy="0"/>
        </a:xfrm>
      </p:grpSpPr>
      <p:sp>
        <p:nvSpPr>
          <p:cNvPr id="1326" name="Google Shape;1326;p27">
            <a:extLst>
              <a:ext uri="{FF2B5EF4-FFF2-40B4-BE49-F238E27FC236}">
                <a16:creationId xmlns:a16="http://schemas.microsoft.com/office/drawing/2014/main" id="{31FC6EA3-2A35-52AE-69A0-974D4FD2B912}"/>
              </a:ext>
            </a:extLst>
          </p:cNvPr>
          <p:cNvSpPr txBox="1">
            <a:spLocks noGrp="1"/>
          </p:cNvSpPr>
          <p:nvPr>
            <p:ph type="title"/>
          </p:nvPr>
        </p:nvSpPr>
        <p:spPr>
          <a:xfrm>
            <a:off x="3834123" y="141794"/>
            <a:ext cx="4357500" cy="6816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ar-DZ" dirty="0"/>
              <a:t>هجمات برامج الفدية</a:t>
            </a:r>
            <a:endParaRPr dirty="0"/>
          </a:p>
        </p:txBody>
      </p:sp>
      <p:sp>
        <p:nvSpPr>
          <p:cNvPr id="1327" name="Google Shape;1327;p27">
            <a:extLst>
              <a:ext uri="{FF2B5EF4-FFF2-40B4-BE49-F238E27FC236}">
                <a16:creationId xmlns:a16="http://schemas.microsoft.com/office/drawing/2014/main" id="{B5C150E4-9767-EEE9-EF54-090CC61B074F}"/>
              </a:ext>
            </a:extLst>
          </p:cNvPr>
          <p:cNvSpPr txBox="1">
            <a:spLocks noGrp="1"/>
          </p:cNvSpPr>
          <p:nvPr>
            <p:ph type="title" idx="2"/>
          </p:nvPr>
        </p:nvSpPr>
        <p:spPr>
          <a:xfrm>
            <a:off x="7764947" y="-38388"/>
            <a:ext cx="1223100" cy="102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DZ" dirty="0"/>
              <a:t>2</a:t>
            </a:r>
            <a:endParaRPr dirty="0"/>
          </a:p>
        </p:txBody>
      </p:sp>
      <p:sp>
        <p:nvSpPr>
          <p:cNvPr id="3" name="Content Placeholder 2">
            <a:extLst>
              <a:ext uri="{FF2B5EF4-FFF2-40B4-BE49-F238E27FC236}">
                <a16:creationId xmlns:a16="http://schemas.microsoft.com/office/drawing/2014/main" id="{289BD4D7-24A4-0381-95B8-84ECCB2330A5}"/>
              </a:ext>
            </a:extLst>
          </p:cNvPr>
          <p:cNvSpPr txBox="1">
            <a:spLocks/>
          </p:cNvSpPr>
          <p:nvPr/>
        </p:nvSpPr>
        <p:spPr>
          <a:xfrm>
            <a:off x="3477491" y="918500"/>
            <a:ext cx="5070764" cy="2968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lang="ar-DZ" sz="1400" dirty="0"/>
              <a:t>تقوم البرامج الخبيثة بتشفير البيانات الجامعية، ويطالب المهاجمون بالدفع لاستعادتها</a:t>
            </a:r>
            <a:r>
              <a:rPr lang="en-US" sz="1400" dirty="0"/>
              <a:t> </a:t>
            </a:r>
            <a:r>
              <a:rPr lang="ar-DZ" sz="1400" dirty="0"/>
              <a:t>وإعادة فك تشفيرها.</a:t>
            </a:r>
            <a:endParaRPr kumimoji="0" lang="ar-DZ" sz="2000" b="0"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pic>
        <p:nvPicPr>
          <p:cNvPr id="11" name="Picture Placeholder 10">
            <a:extLst>
              <a:ext uri="{FF2B5EF4-FFF2-40B4-BE49-F238E27FC236}">
                <a16:creationId xmlns:a16="http://schemas.microsoft.com/office/drawing/2014/main" id="{6F1191F1-9121-C0C4-D4BC-0932B89C82EE}"/>
              </a:ext>
            </a:extLst>
          </p:cNvPr>
          <p:cNvPicPr>
            <a:picLocks noGrp="1" noChangeAspect="1"/>
          </p:cNvPicPr>
          <p:nvPr>
            <p:ph type="pic" idx="3"/>
          </p:nvPr>
        </p:nvPicPr>
        <p:blipFill>
          <a:blip r:embed="rId3"/>
          <a:srcRect b="429"/>
          <a:stretch/>
        </p:blipFill>
        <p:spPr>
          <a:xfrm>
            <a:off x="132623" y="1256432"/>
            <a:ext cx="5383352" cy="3200400"/>
          </a:xfrm>
        </p:spPr>
      </p:pic>
    </p:spTree>
    <p:extLst>
      <p:ext uri="{BB962C8B-B14F-4D97-AF65-F5344CB8AC3E}">
        <p14:creationId xmlns:p14="http://schemas.microsoft.com/office/powerpoint/2010/main" val="157852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812" name="Google Shape;1812;p49"/>
          <p:cNvSpPr txBox="1">
            <a:spLocks noGrp="1"/>
          </p:cNvSpPr>
          <p:nvPr>
            <p:ph type="title"/>
          </p:nvPr>
        </p:nvSpPr>
        <p:spPr>
          <a:xfrm>
            <a:off x="422424" y="721045"/>
            <a:ext cx="2813762"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ar-DZ" sz="4000" dirty="0"/>
              <a:t>دراسة حالة </a:t>
            </a:r>
            <a:endParaRPr sz="4000" dirty="0"/>
          </a:p>
        </p:txBody>
      </p:sp>
      <p:sp>
        <p:nvSpPr>
          <p:cNvPr id="29" name="Google Shape;1811;p49">
            <a:extLst>
              <a:ext uri="{FF2B5EF4-FFF2-40B4-BE49-F238E27FC236}">
                <a16:creationId xmlns:a16="http://schemas.microsoft.com/office/drawing/2014/main" id="{40EAF634-29EA-2A93-C6BE-6CBB2E392D9E}"/>
              </a:ext>
            </a:extLst>
          </p:cNvPr>
          <p:cNvSpPr txBox="1"/>
          <p:nvPr/>
        </p:nvSpPr>
        <p:spPr>
          <a:xfrm>
            <a:off x="67609" y="1562442"/>
            <a:ext cx="4089067" cy="151113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ar-DZ" sz="1600" dirty="0">
                <a:solidFill>
                  <a:schemeClr val="accent1"/>
                </a:solidFill>
              </a:rPr>
              <a:t>جامعة ولاية ميشيغان - هجوم برامج الفدية</a:t>
            </a:r>
          </a:p>
          <a:p>
            <a:pPr marL="0" lvl="0" indent="0" algn="ctr" rtl="0">
              <a:lnSpc>
                <a:spcPct val="100000"/>
              </a:lnSpc>
              <a:spcBef>
                <a:spcPts val="0"/>
              </a:spcBef>
              <a:spcAft>
                <a:spcPts val="0"/>
              </a:spcAft>
              <a:buClr>
                <a:schemeClr val="dk1"/>
              </a:buClr>
              <a:buSzPts val="1100"/>
              <a:buFont typeface="Arial"/>
              <a:buNone/>
            </a:pPr>
            <a:endParaRPr lang="ar-DZ" sz="1100" dirty="0">
              <a:solidFill>
                <a:schemeClr val="accent1"/>
              </a:solidFill>
            </a:endParaRPr>
          </a:p>
          <a:p>
            <a:pPr marL="0" lvl="0" indent="0" algn="ctr" rtl="0">
              <a:lnSpc>
                <a:spcPct val="100000"/>
              </a:lnSpc>
              <a:spcBef>
                <a:spcPts val="0"/>
              </a:spcBef>
              <a:spcAft>
                <a:spcPts val="0"/>
              </a:spcAft>
              <a:buClr>
                <a:schemeClr val="dk1"/>
              </a:buClr>
              <a:buSzPts val="1100"/>
              <a:buFont typeface="Arial"/>
              <a:buNone/>
            </a:pPr>
            <a:r>
              <a:rPr lang="ar-DZ" sz="1600" dirty="0">
                <a:solidFill>
                  <a:schemeClr val="accent1"/>
                </a:solidFill>
              </a:rPr>
              <a:t>في عام 2020، تعرضت جامعة ولاية ميشيغان لهجوم برامج الفدية، حيث طالب المتسللون بالدفع بالعملة المشفرة.</a:t>
            </a:r>
          </a:p>
          <a:p>
            <a:pPr marL="0" lvl="0" indent="0" algn="ctr" rtl="0">
              <a:lnSpc>
                <a:spcPct val="100000"/>
              </a:lnSpc>
              <a:spcBef>
                <a:spcPts val="0"/>
              </a:spcBef>
              <a:spcAft>
                <a:spcPts val="0"/>
              </a:spcAft>
              <a:buClr>
                <a:schemeClr val="dk1"/>
              </a:buClr>
              <a:buSzPts val="1100"/>
              <a:buFont typeface="Arial"/>
              <a:buNone/>
            </a:pPr>
            <a:r>
              <a:rPr lang="ar-DZ" sz="1600" dirty="0">
                <a:solidFill>
                  <a:schemeClr val="accent1"/>
                </a:solidFill>
              </a:rPr>
              <a:t>رفضت الجامعة الدفع، وتم تسريب بيانات حساسة للطلاب وأعضاء هيئة التدريس على شبكة الويب المظلمة.</a:t>
            </a:r>
          </a:p>
        </p:txBody>
      </p:sp>
      <p:grpSp>
        <p:nvGrpSpPr>
          <p:cNvPr id="30" name="Google Shape;9033;p54">
            <a:extLst>
              <a:ext uri="{FF2B5EF4-FFF2-40B4-BE49-F238E27FC236}">
                <a16:creationId xmlns:a16="http://schemas.microsoft.com/office/drawing/2014/main" id="{66268B00-AC07-6EBC-4F26-6598EFCB51C8}"/>
              </a:ext>
            </a:extLst>
          </p:cNvPr>
          <p:cNvGrpSpPr/>
          <p:nvPr/>
        </p:nvGrpSpPr>
        <p:grpSpPr>
          <a:xfrm>
            <a:off x="7713070" y="1737041"/>
            <a:ext cx="1430930" cy="1197451"/>
            <a:chOff x="4334725" y="1355875"/>
            <a:chExt cx="3106650" cy="3001900"/>
          </a:xfrm>
        </p:grpSpPr>
        <p:grpSp>
          <p:nvGrpSpPr>
            <p:cNvPr id="31" name="Google Shape;9034;p54">
              <a:extLst>
                <a:ext uri="{FF2B5EF4-FFF2-40B4-BE49-F238E27FC236}">
                  <a16:creationId xmlns:a16="http://schemas.microsoft.com/office/drawing/2014/main" id="{A6E60863-A2F0-85D3-1D3D-9DDFBFFD21A8}"/>
                </a:ext>
              </a:extLst>
            </p:cNvPr>
            <p:cNvGrpSpPr/>
            <p:nvPr/>
          </p:nvGrpSpPr>
          <p:grpSpPr>
            <a:xfrm>
              <a:off x="4516050" y="1724875"/>
              <a:ext cx="2693725" cy="2632900"/>
              <a:chOff x="4516050" y="1724875"/>
              <a:chExt cx="2693725" cy="2632900"/>
            </a:xfrm>
          </p:grpSpPr>
          <p:sp>
            <p:nvSpPr>
              <p:cNvPr id="1796" name="Google Shape;9035;p54">
                <a:extLst>
                  <a:ext uri="{FF2B5EF4-FFF2-40B4-BE49-F238E27FC236}">
                    <a16:creationId xmlns:a16="http://schemas.microsoft.com/office/drawing/2014/main" id="{3E7B414B-D182-8599-0CC5-1B70AE014B6A}"/>
                  </a:ext>
                </a:extLst>
              </p:cNvPr>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9036;p54">
                <a:extLst>
                  <a:ext uri="{FF2B5EF4-FFF2-40B4-BE49-F238E27FC236}">
                    <a16:creationId xmlns:a16="http://schemas.microsoft.com/office/drawing/2014/main" id="{BB83C766-B33A-5040-5683-4BD7F8588F87}"/>
                  </a:ext>
                </a:extLst>
              </p:cNvPr>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9037;p54">
                <a:extLst>
                  <a:ext uri="{FF2B5EF4-FFF2-40B4-BE49-F238E27FC236}">
                    <a16:creationId xmlns:a16="http://schemas.microsoft.com/office/drawing/2014/main" id="{9986BA6F-23AA-F743-58DC-2D433BBF10FE}"/>
                  </a:ext>
                </a:extLst>
              </p:cNvPr>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9038;p54">
              <a:extLst>
                <a:ext uri="{FF2B5EF4-FFF2-40B4-BE49-F238E27FC236}">
                  <a16:creationId xmlns:a16="http://schemas.microsoft.com/office/drawing/2014/main" id="{8CC79141-4053-8083-07CB-CB1C6A427848}"/>
                </a:ext>
              </a:extLst>
            </p:cNvPr>
            <p:cNvGrpSpPr/>
            <p:nvPr/>
          </p:nvGrpSpPr>
          <p:grpSpPr>
            <a:xfrm>
              <a:off x="4334725" y="1355875"/>
              <a:ext cx="3106650" cy="2709650"/>
              <a:chOff x="4334725" y="1355875"/>
              <a:chExt cx="3106650" cy="2709650"/>
            </a:xfrm>
          </p:grpSpPr>
          <p:sp>
            <p:nvSpPr>
              <p:cNvPr id="1793" name="Google Shape;9039;p54">
                <a:extLst>
                  <a:ext uri="{FF2B5EF4-FFF2-40B4-BE49-F238E27FC236}">
                    <a16:creationId xmlns:a16="http://schemas.microsoft.com/office/drawing/2014/main" id="{061C82E3-3647-E67B-0EF2-3E95202247B4}"/>
                  </a:ext>
                </a:extLst>
              </p:cNvPr>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5F7D9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9040;p54">
                <a:extLst>
                  <a:ext uri="{FF2B5EF4-FFF2-40B4-BE49-F238E27FC236}">
                    <a16:creationId xmlns:a16="http://schemas.microsoft.com/office/drawing/2014/main" id="{81C7610E-35AB-5521-2A03-42C72ACE0FC5}"/>
                  </a:ext>
                </a:extLst>
              </p:cNvPr>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435D74"/>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9041;p54">
                <a:extLst>
                  <a:ext uri="{FF2B5EF4-FFF2-40B4-BE49-F238E27FC236}">
                    <a16:creationId xmlns:a16="http://schemas.microsoft.com/office/drawing/2014/main" id="{EF12C113-F581-7B91-D8A6-93B4A068217C}"/>
                  </a:ext>
                </a:extLst>
              </p:cNvPr>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A5B7C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801" name="Picture Placeholder 10">
            <a:extLst>
              <a:ext uri="{FF2B5EF4-FFF2-40B4-BE49-F238E27FC236}">
                <a16:creationId xmlns:a16="http://schemas.microsoft.com/office/drawing/2014/main" id="{6AAC2A7F-71A1-DB9E-9A25-7702A640A982}"/>
              </a:ext>
            </a:extLst>
          </p:cNvPr>
          <p:cNvPicPr>
            <a:picLocks noChangeAspect="1"/>
          </p:cNvPicPr>
          <p:nvPr/>
        </p:nvPicPr>
        <p:blipFill>
          <a:blip r:embed="rId3"/>
          <a:srcRect l="30869" r="30869"/>
          <a:stretch/>
        </p:blipFill>
        <p:spPr>
          <a:xfrm>
            <a:off x="4156676" y="-14241"/>
            <a:ext cx="5007777" cy="5143500"/>
          </a:xfrm>
          <a:custGeom>
            <a:avLst/>
            <a:gdLst>
              <a:gd name="connsiteX0" fmla="*/ 13494 w 8510362"/>
              <a:gd name="connsiteY0" fmla="*/ 0 h 6858000"/>
              <a:gd name="connsiteX1" fmla="*/ 8510362 w 8510362"/>
              <a:gd name="connsiteY1" fmla="*/ 0 h 6858000"/>
              <a:gd name="connsiteX2" fmla="*/ 8510362 w 8510362"/>
              <a:gd name="connsiteY2" fmla="*/ 6858000 h 6858000"/>
              <a:gd name="connsiteX3" fmla="*/ 3014588 w 8510362"/>
              <a:gd name="connsiteY3" fmla="*/ 6858000 h 6858000"/>
              <a:gd name="connsiteX4" fmla="*/ 2848427 w 8510362"/>
              <a:gd name="connsiteY4" fmla="*/ 6719827 h 6858000"/>
              <a:gd name="connsiteX5" fmla="*/ 0 w 8510362"/>
              <a:gd name="connsiteY5" fmla="*/ 462431 h 6858000"/>
              <a:gd name="connsiteX6" fmla="*/ 10796 w 8510362"/>
              <a:gd name="connsiteY6" fmla="*/ 35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0362" h="6858000">
                <a:moveTo>
                  <a:pt x="13494" y="0"/>
                </a:moveTo>
                <a:lnTo>
                  <a:pt x="8510362" y="0"/>
                </a:lnTo>
                <a:lnTo>
                  <a:pt x="8510362" y="6858000"/>
                </a:lnTo>
                <a:lnTo>
                  <a:pt x="3014588" y="6858000"/>
                </a:lnTo>
                <a:lnTo>
                  <a:pt x="2848427" y="6719827"/>
                </a:lnTo>
                <a:cubicBezTo>
                  <a:pt x="1103037" y="5198776"/>
                  <a:pt x="0" y="2959418"/>
                  <a:pt x="0" y="462431"/>
                </a:cubicBezTo>
                <a:cubicBezTo>
                  <a:pt x="0" y="319235"/>
                  <a:pt x="3628" y="176886"/>
                  <a:pt x="10796" y="35471"/>
                </a:cubicBezTo>
                <a:close/>
              </a:path>
            </a:pathLst>
          </a:custGeom>
          <a:solidFill>
            <a:srgbClr val="FFFFFF">
              <a:lumMod val="95000"/>
            </a:srgbClr>
          </a:solidFill>
        </p:spPr>
      </p:pic>
      <p:grpSp>
        <p:nvGrpSpPr>
          <p:cNvPr id="1802" name="Google Shape;1933;p50">
            <a:extLst>
              <a:ext uri="{FF2B5EF4-FFF2-40B4-BE49-F238E27FC236}">
                <a16:creationId xmlns:a16="http://schemas.microsoft.com/office/drawing/2014/main" id="{BA1D8CBC-00E7-8472-E73F-E824D54175E6}"/>
              </a:ext>
            </a:extLst>
          </p:cNvPr>
          <p:cNvGrpSpPr/>
          <p:nvPr/>
        </p:nvGrpSpPr>
        <p:grpSpPr>
          <a:xfrm>
            <a:off x="2983361" y="837616"/>
            <a:ext cx="505650" cy="504006"/>
            <a:chOff x="6039282" y="1042577"/>
            <a:chExt cx="734315" cy="731929"/>
          </a:xfrm>
        </p:grpSpPr>
        <p:sp>
          <p:nvSpPr>
            <p:cNvPr id="1803" name="Google Shape;1934;p50">
              <a:extLst>
                <a:ext uri="{FF2B5EF4-FFF2-40B4-BE49-F238E27FC236}">
                  <a16:creationId xmlns:a16="http://schemas.microsoft.com/office/drawing/2014/main" id="{3B5F485F-B5E6-DA67-FE58-9EA0EDAD52CF}"/>
                </a:ext>
              </a:extLst>
            </p:cNvPr>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935;p50">
              <a:extLst>
                <a:ext uri="{FF2B5EF4-FFF2-40B4-BE49-F238E27FC236}">
                  <a16:creationId xmlns:a16="http://schemas.microsoft.com/office/drawing/2014/main" id="{C02BFAFE-FE58-84B3-94C5-855158DD7EF8}"/>
                </a:ext>
              </a:extLst>
            </p:cNvPr>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936;p50">
              <a:extLst>
                <a:ext uri="{FF2B5EF4-FFF2-40B4-BE49-F238E27FC236}">
                  <a16:creationId xmlns:a16="http://schemas.microsoft.com/office/drawing/2014/main" id="{CD7595D0-C7B4-D846-6A26-8C76A618FB1F}"/>
                </a:ext>
              </a:extLst>
            </p:cNvPr>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937;p50">
              <a:extLst>
                <a:ext uri="{FF2B5EF4-FFF2-40B4-BE49-F238E27FC236}">
                  <a16:creationId xmlns:a16="http://schemas.microsoft.com/office/drawing/2014/main" id="{63288BF1-CEC5-AFBB-B4C6-456DFD876CE7}"/>
                </a:ext>
              </a:extLst>
            </p:cNvPr>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938;p50">
              <a:extLst>
                <a:ext uri="{FF2B5EF4-FFF2-40B4-BE49-F238E27FC236}">
                  <a16:creationId xmlns:a16="http://schemas.microsoft.com/office/drawing/2014/main" id="{C4A394F3-C8E4-2285-03F4-2CD4E387D773}"/>
                </a:ext>
              </a:extLst>
            </p:cNvPr>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939;p50">
              <a:extLst>
                <a:ext uri="{FF2B5EF4-FFF2-40B4-BE49-F238E27FC236}">
                  <a16:creationId xmlns:a16="http://schemas.microsoft.com/office/drawing/2014/main" id="{92FB8AC8-012B-A51C-E413-93A81D83F6DF}"/>
                </a:ext>
              </a:extLst>
            </p:cNvPr>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940;p50">
              <a:extLst>
                <a:ext uri="{FF2B5EF4-FFF2-40B4-BE49-F238E27FC236}">
                  <a16:creationId xmlns:a16="http://schemas.microsoft.com/office/drawing/2014/main" id="{B0E70566-D24E-74EB-5BC6-69C07A1F11C0}"/>
                </a:ext>
              </a:extLst>
            </p:cNvPr>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941;p50">
              <a:extLst>
                <a:ext uri="{FF2B5EF4-FFF2-40B4-BE49-F238E27FC236}">
                  <a16:creationId xmlns:a16="http://schemas.microsoft.com/office/drawing/2014/main" id="{426826C7-5140-7C5E-AB9B-7DBFA273243D}"/>
                </a:ext>
              </a:extLst>
            </p:cNvPr>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942;p50">
              <a:extLst>
                <a:ext uri="{FF2B5EF4-FFF2-40B4-BE49-F238E27FC236}">
                  <a16:creationId xmlns:a16="http://schemas.microsoft.com/office/drawing/2014/main" id="{F0B8B778-F755-6D17-5223-8D93C5684325}"/>
                </a:ext>
              </a:extLst>
            </p:cNvPr>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943;p50">
              <a:extLst>
                <a:ext uri="{FF2B5EF4-FFF2-40B4-BE49-F238E27FC236}">
                  <a16:creationId xmlns:a16="http://schemas.microsoft.com/office/drawing/2014/main" id="{CF1D796D-9DDB-6311-2296-B96181C71C82}"/>
                </a:ext>
              </a:extLst>
            </p:cNvPr>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944;p50">
              <a:extLst>
                <a:ext uri="{FF2B5EF4-FFF2-40B4-BE49-F238E27FC236}">
                  <a16:creationId xmlns:a16="http://schemas.microsoft.com/office/drawing/2014/main" id="{C0F0CDBF-92CB-005A-C19D-FB165551AB30}"/>
                </a:ext>
              </a:extLst>
            </p:cNvPr>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945;p50">
              <a:extLst>
                <a:ext uri="{FF2B5EF4-FFF2-40B4-BE49-F238E27FC236}">
                  <a16:creationId xmlns:a16="http://schemas.microsoft.com/office/drawing/2014/main" id="{C949ECD3-15BD-E0E5-4CD4-FA8F54E17D6A}"/>
                </a:ext>
              </a:extLst>
            </p:cNvPr>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946;p50">
              <a:extLst>
                <a:ext uri="{FF2B5EF4-FFF2-40B4-BE49-F238E27FC236}">
                  <a16:creationId xmlns:a16="http://schemas.microsoft.com/office/drawing/2014/main" id="{E08981CC-8EA2-B8BF-96BD-C5B35C91BF8A}"/>
                </a:ext>
              </a:extLst>
            </p:cNvPr>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947;p50">
              <a:extLst>
                <a:ext uri="{FF2B5EF4-FFF2-40B4-BE49-F238E27FC236}">
                  <a16:creationId xmlns:a16="http://schemas.microsoft.com/office/drawing/2014/main" id="{23C769FC-9F27-845D-FFDA-8F5C3D6FAF7C}"/>
                </a:ext>
              </a:extLst>
            </p:cNvPr>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948;p50">
              <a:extLst>
                <a:ext uri="{FF2B5EF4-FFF2-40B4-BE49-F238E27FC236}">
                  <a16:creationId xmlns:a16="http://schemas.microsoft.com/office/drawing/2014/main" id="{DAACB937-A09C-5C9B-A438-413322DE2834}"/>
                </a:ext>
              </a:extLst>
            </p:cNvPr>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949;p50">
              <a:extLst>
                <a:ext uri="{FF2B5EF4-FFF2-40B4-BE49-F238E27FC236}">
                  <a16:creationId xmlns:a16="http://schemas.microsoft.com/office/drawing/2014/main" id="{501B3030-F023-CA55-4419-44C5C7CDFE60}"/>
                </a:ext>
              </a:extLst>
            </p:cNvPr>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950;p50">
              <a:extLst>
                <a:ext uri="{FF2B5EF4-FFF2-40B4-BE49-F238E27FC236}">
                  <a16:creationId xmlns:a16="http://schemas.microsoft.com/office/drawing/2014/main" id="{31CD0536-24A1-50C6-63D0-F6698E1A4A7A}"/>
                </a:ext>
              </a:extLst>
            </p:cNvPr>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951;p50">
              <a:extLst>
                <a:ext uri="{FF2B5EF4-FFF2-40B4-BE49-F238E27FC236}">
                  <a16:creationId xmlns:a16="http://schemas.microsoft.com/office/drawing/2014/main" id="{3536E187-F408-7EA8-4F92-8B0C51C1F85C}"/>
                </a:ext>
              </a:extLst>
            </p:cNvPr>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952;p50">
              <a:extLst>
                <a:ext uri="{FF2B5EF4-FFF2-40B4-BE49-F238E27FC236}">
                  <a16:creationId xmlns:a16="http://schemas.microsoft.com/office/drawing/2014/main" id="{91C07F0E-D4D8-92D2-D2C7-6C9674A4DB6D}"/>
                </a:ext>
              </a:extLst>
            </p:cNvPr>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953;p50">
              <a:extLst>
                <a:ext uri="{FF2B5EF4-FFF2-40B4-BE49-F238E27FC236}">
                  <a16:creationId xmlns:a16="http://schemas.microsoft.com/office/drawing/2014/main" id="{7B43B387-08F9-C473-E716-21E510722FCC}"/>
                </a:ext>
              </a:extLst>
            </p:cNvPr>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954;p50">
              <a:extLst>
                <a:ext uri="{FF2B5EF4-FFF2-40B4-BE49-F238E27FC236}">
                  <a16:creationId xmlns:a16="http://schemas.microsoft.com/office/drawing/2014/main" id="{F85553C2-8829-5672-4745-D41FE7DEBAA8}"/>
                </a:ext>
              </a:extLst>
            </p:cNvPr>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99;p25">
            <a:extLst>
              <a:ext uri="{FF2B5EF4-FFF2-40B4-BE49-F238E27FC236}">
                <a16:creationId xmlns:a16="http://schemas.microsoft.com/office/drawing/2014/main" id="{CD519157-EC73-46DD-0A43-6AD9A5E9A22E}"/>
              </a:ext>
            </a:extLst>
          </p:cNvPr>
          <p:cNvSpPr txBox="1">
            <a:spLocks/>
          </p:cNvSpPr>
          <p:nvPr/>
        </p:nvSpPr>
        <p:spPr>
          <a:xfrm>
            <a:off x="169933" y="3853528"/>
            <a:ext cx="4013205" cy="875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r" rtl="1"/>
            <a:r>
              <a:rPr lang="ar-DZ" sz="1400" dirty="0"/>
              <a:t>يجب أن يكون لدى الجامعات نسخ احتياطية غير متصلة بالإنترنت لاستعادة البيانات دون دفع فدية.</a:t>
            </a:r>
          </a:p>
        </p:txBody>
      </p:sp>
      <p:sp>
        <p:nvSpPr>
          <p:cNvPr id="1282" name="Google Shape;1812;p49">
            <a:extLst>
              <a:ext uri="{FF2B5EF4-FFF2-40B4-BE49-F238E27FC236}">
                <a16:creationId xmlns:a16="http://schemas.microsoft.com/office/drawing/2014/main" id="{7BBCE9F2-A1F9-70FE-F106-87312B639451}"/>
              </a:ext>
            </a:extLst>
          </p:cNvPr>
          <p:cNvSpPr txBox="1">
            <a:spLocks/>
          </p:cNvSpPr>
          <p:nvPr/>
        </p:nvSpPr>
        <p:spPr>
          <a:xfrm>
            <a:off x="281088" y="3267810"/>
            <a:ext cx="2813762"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ctr">
              <a:buSzPts val="1100"/>
              <a:buFont typeface="Arial"/>
              <a:buNone/>
            </a:pPr>
            <a:r>
              <a:rPr lang="ar-DZ" sz="4000" dirty="0"/>
              <a:t>الدرس المستفاد</a:t>
            </a:r>
          </a:p>
        </p:txBody>
      </p:sp>
      <p:sp>
        <p:nvSpPr>
          <p:cNvPr id="1283" name="Google Shape;10112;p57">
            <a:extLst>
              <a:ext uri="{FF2B5EF4-FFF2-40B4-BE49-F238E27FC236}">
                <a16:creationId xmlns:a16="http://schemas.microsoft.com/office/drawing/2014/main" id="{8D18DCE4-A393-C06B-8736-489CB25BF8D8}"/>
              </a:ext>
            </a:extLst>
          </p:cNvPr>
          <p:cNvSpPr/>
          <p:nvPr/>
        </p:nvSpPr>
        <p:spPr>
          <a:xfrm>
            <a:off x="3012361" y="3415566"/>
            <a:ext cx="459849" cy="41070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1">
          <a:extLst>
            <a:ext uri="{FF2B5EF4-FFF2-40B4-BE49-F238E27FC236}">
              <a16:creationId xmlns:a16="http://schemas.microsoft.com/office/drawing/2014/main" id="{52DE7B8C-41BC-CFD5-3E6D-524E277841B1}"/>
            </a:ext>
          </a:extLst>
        </p:cNvPr>
        <p:cNvGrpSpPr/>
        <p:nvPr/>
      </p:nvGrpSpPr>
      <p:grpSpPr>
        <a:xfrm>
          <a:off x="0" y="0"/>
          <a:ext cx="0" cy="0"/>
          <a:chOff x="0" y="0"/>
          <a:chExt cx="0" cy="0"/>
        </a:xfrm>
      </p:grpSpPr>
      <p:sp>
        <p:nvSpPr>
          <p:cNvPr id="1412" name="Google Shape;1412;p29">
            <a:extLst>
              <a:ext uri="{FF2B5EF4-FFF2-40B4-BE49-F238E27FC236}">
                <a16:creationId xmlns:a16="http://schemas.microsoft.com/office/drawing/2014/main" id="{96D1AC55-D7AC-8875-6B4B-D4FA0057EAC6}"/>
              </a:ext>
            </a:extLst>
          </p:cNvPr>
          <p:cNvSpPr txBox="1">
            <a:spLocks noGrp="1"/>
          </p:cNvSpPr>
          <p:nvPr>
            <p:ph type="title"/>
          </p:nvPr>
        </p:nvSpPr>
        <p:spPr>
          <a:xfrm>
            <a:off x="2825087" y="0"/>
            <a:ext cx="3248262"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DZ" dirty="0"/>
              <a:t>منع هجمات برامج الفدية</a:t>
            </a:r>
            <a:endParaRPr dirty="0"/>
          </a:p>
        </p:txBody>
      </p:sp>
      <p:sp>
        <p:nvSpPr>
          <p:cNvPr id="1413" name="Google Shape;1413;p29">
            <a:extLst>
              <a:ext uri="{FF2B5EF4-FFF2-40B4-BE49-F238E27FC236}">
                <a16:creationId xmlns:a16="http://schemas.microsoft.com/office/drawing/2014/main" id="{29D12E3A-9D5E-9F19-EFE1-85B9722CE372}"/>
              </a:ext>
            </a:extLst>
          </p:cNvPr>
          <p:cNvSpPr/>
          <p:nvPr/>
        </p:nvSpPr>
        <p:spPr>
          <a:xfrm>
            <a:off x="1405381" y="1523950"/>
            <a:ext cx="2329200" cy="1208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DZ" b="1" dirty="0">
                <a:solidFill>
                  <a:schemeClr val="tx1">
                    <a:lumMod val="10000"/>
                  </a:schemeClr>
                </a:solidFill>
                <a:latin typeface="Aldrich"/>
                <a:ea typeface="Aldrich"/>
                <a:cs typeface="Aldrich"/>
                <a:sym typeface="Aldrich"/>
              </a:rPr>
              <a:t>عزل الخوادم الهامة (سجلات الطلاب، وقواعد بيانات الأبحاث، وأنظمة التمويل) عن شبكات الجامعة العامة.</a:t>
            </a:r>
            <a:endParaRPr b="1" dirty="0">
              <a:solidFill>
                <a:schemeClr val="tx1">
                  <a:lumMod val="10000"/>
                </a:schemeClr>
              </a:solidFill>
              <a:latin typeface="Aldrich"/>
              <a:ea typeface="Aldrich"/>
              <a:cs typeface="Aldrich"/>
              <a:sym typeface="Aldrich"/>
            </a:endParaRPr>
          </a:p>
        </p:txBody>
      </p:sp>
      <p:sp>
        <p:nvSpPr>
          <p:cNvPr id="1414" name="Google Shape;1414;p29">
            <a:extLst>
              <a:ext uri="{FF2B5EF4-FFF2-40B4-BE49-F238E27FC236}">
                <a16:creationId xmlns:a16="http://schemas.microsoft.com/office/drawing/2014/main" id="{CCECA935-AFB8-A91D-56AD-A26AE3A4C0D6}"/>
              </a:ext>
            </a:extLst>
          </p:cNvPr>
          <p:cNvSpPr/>
          <p:nvPr/>
        </p:nvSpPr>
        <p:spPr>
          <a:xfrm>
            <a:off x="3882373" y="1523950"/>
            <a:ext cx="2329200" cy="1208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ar-DZ" b="1" dirty="0">
                <a:solidFill>
                  <a:schemeClr val="lt1"/>
                </a:solidFill>
                <a:latin typeface="Aldrich"/>
                <a:ea typeface="Aldrich"/>
                <a:cs typeface="Aldrich"/>
                <a:sym typeface="Aldrich"/>
              </a:rPr>
              <a:t>تمكين الجيل التالي من برامج مكافحة الفيروسات وحماية نقاط </a:t>
            </a:r>
            <a:r>
              <a:rPr lang="en-US" b="1" dirty="0">
                <a:solidFill>
                  <a:schemeClr val="lt1"/>
                </a:solidFill>
                <a:latin typeface="Aldrich"/>
                <a:ea typeface="Aldrich"/>
                <a:cs typeface="Aldrich"/>
                <a:sym typeface="Aldrich"/>
              </a:rPr>
              <a:t>CrowdStrike, Microsoft Defender, Kaspersky EDR, </a:t>
            </a:r>
            <a:r>
              <a:rPr lang="en-US" b="1" dirty="0" err="1">
                <a:solidFill>
                  <a:schemeClr val="lt1"/>
                </a:solidFill>
                <a:latin typeface="Aldrich"/>
                <a:ea typeface="Aldrich"/>
                <a:cs typeface="Aldrich"/>
                <a:sym typeface="Aldrich"/>
              </a:rPr>
              <a:t>SentinelOne</a:t>
            </a:r>
            <a:r>
              <a:rPr lang="en-US" b="1" dirty="0">
                <a:solidFill>
                  <a:schemeClr val="lt1"/>
                </a:solidFill>
                <a:latin typeface="Aldrich"/>
                <a:ea typeface="Aldrich"/>
                <a:cs typeface="Aldrich"/>
                <a:sym typeface="Aldrich"/>
              </a:rPr>
              <a:t> .</a:t>
            </a:r>
            <a:endParaRPr b="1" dirty="0">
              <a:solidFill>
                <a:schemeClr val="lt1"/>
              </a:solidFill>
              <a:latin typeface="Aldrich"/>
              <a:ea typeface="Aldrich"/>
              <a:cs typeface="Aldrich"/>
              <a:sym typeface="Aldrich"/>
            </a:endParaRPr>
          </a:p>
        </p:txBody>
      </p:sp>
      <p:sp>
        <p:nvSpPr>
          <p:cNvPr id="1415" name="Google Shape;1415;p29">
            <a:extLst>
              <a:ext uri="{FF2B5EF4-FFF2-40B4-BE49-F238E27FC236}">
                <a16:creationId xmlns:a16="http://schemas.microsoft.com/office/drawing/2014/main" id="{159CC0A3-12EC-616F-97F4-09C4EE740852}"/>
              </a:ext>
            </a:extLst>
          </p:cNvPr>
          <p:cNvSpPr/>
          <p:nvPr/>
        </p:nvSpPr>
        <p:spPr>
          <a:xfrm>
            <a:off x="1405381" y="2849125"/>
            <a:ext cx="2329200" cy="1208700"/>
          </a:xfrm>
          <a:prstGeom prst="rect">
            <a:avLst/>
          </a:prstGeom>
          <a:solidFill>
            <a:srgbClr val="00EFFF">
              <a:alpha val="4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DZ" sz="1600" dirty="0">
                <a:solidFill>
                  <a:schemeClr val="accent1"/>
                </a:solidFill>
              </a:rPr>
              <a:t>إيقاف تشغيل الأنظمة القديمة غير المدعومة (على سبيل المثال، </a:t>
            </a:r>
            <a:r>
              <a:rPr lang="en-US" sz="1600" dirty="0">
                <a:solidFill>
                  <a:schemeClr val="accent1"/>
                </a:solidFill>
              </a:rPr>
              <a:t>Windows 7، </a:t>
            </a:r>
            <a:r>
              <a:rPr lang="ar-DZ" sz="1600" dirty="0">
                <a:solidFill>
                  <a:schemeClr val="accent1"/>
                </a:solidFill>
              </a:rPr>
              <a:t>برامج البحث القديمة).</a:t>
            </a:r>
            <a:endParaRPr lang="en-US" sz="1200" b="1" dirty="0">
              <a:solidFill>
                <a:schemeClr val="accent1"/>
              </a:solidFill>
              <a:latin typeface="Aldrich"/>
              <a:ea typeface="Aldrich"/>
              <a:cs typeface="Aldrich"/>
              <a:sym typeface="Aldrich"/>
            </a:endParaRPr>
          </a:p>
        </p:txBody>
      </p:sp>
      <p:sp>
        <p:nvSpPr>
          <p:cNvPr id="1416" name="Google Shape;1416;p29">
            <a:extLst>
              <a:ext uri="{FF2B5EF4-FFF2-40B4-BE49-F238E27FC236}">
                <a16:creationId xmlns:a16="http://schemas.microsoft.com/office/drawing/2014/main" id="{3A56C011-CCE3-3111-B580-BBED2850DE3D}"/>
              </a:ext>
            </a:extLst>
          </p:cNvPr>
          <p:cNvSpPr/>
          <p:nvPr/>
        </p:nvSpPr>
        <p:spPr>
          <a:xfrm>
            <a:off x="3882373" y="2849125"/>
            <a:ext cx="2329200" cy="1208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DZ" sz="1600" b="1" dirty="0">
                <a:solidFill>
                  <a:schemeClr val="lt1"/>
                </a:solidFill>
                <a:latin typeface="Aldrich"/>
                <a:ea typeface="Aldrich"/>
                <a:cs typeface="Aldrich"/>
                <a:sym typeface="Aldrich"/>
              </a:rPr>
              <a:t>تطبيق استراتيجية النسخ الاحتياطي</a:t>
            </a:r>
          </a:p>
          <a:p>
            <a:pPr marL="0" lvl="0" indent="0" algn="ctr" rtl="0">
              <a:spcBef>
                <a:spcPts val="0"/>
              </a:spcBef>
              <a:spcAft>
                <a:spcPts val="0"/>
              </a:spcAft>
              <a:buNone/>
            </a:pPr>
            <a:r>
              <a:rPr lang="en-US" sz="1600" b="1" dirty="0">
                <a:solidFill>
                  <a:schemeClr val="lt1"/>
                </a:solidFill>
                <a:latin typeface="Aldrich"/>
                <a:ea typeface="Aldrich"/>
                <a:cs typeface="Aldrich"/>
                <a:sym typeface="Aldrich"/>
              </a:rPr>
              <a:t>Offline and Online, AWS, Google Cloud Backup </a:t>
            </a:r>
            <a:endParaRPr sz="1600" b="1" dirty="0">
              <a:solidFill>
                <a:schemeClr val="lt1"/>
              </a:solidFill>
              <a:latin typeface="Aldrich"/>
              <a:ea typeface="Aldrich"/>
              <a:cs typeface="Aldrich"/>
              <a:sym typeface="Aldrich"/>
            </a:endParaRPr>
          </a:p>
        </p:txBody>
      </p:sp>
      <p:sp>
        <p:nvSpPr>
          <p:cNvPr id="1423" name="Google Shape;1423;p29">
            <a:extLst>
              <a:ext uri="{FF2B5EF4-FFF2-40B4-BE49-F238E27FC236}">
                <a16:creationId xmlns:a16="http://schemas.microsoft.com/office/drawing/2014/main" id="{56FC5F85-2573-AF42-405D-022A2F9DD82A}"/>
              </a:ext>
            </a:extLst>
          </p:cNvPr>
          <p:cNvSpPr txBox="1"/>
          <p:nvPr/>
        </p:nvSpPr>
        <p:spPr>
          <a:xfrm>
            <a:off x="6469039" y="1523949"/>
            <a:ext cx="2016550" cy="2126827"/>
          </a:xfrm>
          <a:prstGeom prst="rect">
            <a:avLst/>
          </a:prstGeom>
          <a:noFill/>
          <a:ln>
            <a:noFill/>
          </a:ln>
        </p:spPr>
        <p:txBody>
          <a:bodyPr spcFirstLastPara="1" wrap="square" lIns="91425" tIns="91425" rIns="91425" bIns="91425" anchor="t" anchorCtr="0">
            <a:noAutofit/>
          </a:bodyPr>
          <a:lstStyle/>
          <a:p>
            <a:pPr marL="0" lvl="0" indent="0" algn="just" rtl="1">
              <a:spcBef>
                <a:spcPts val="0"/>
              </a:spcBef>
              <a:spcAft>
                <a:spcPts val="0"/>
              </a:spcAft>
              <a:buClr>
                <a:schemeClr val="dk1"/>
              </a:buClr>
              <a:buFont typeface="Arial"/>
              <a:buNone/>
            </a:pPr>
            <a:r>
              <a:rPr lang="ar-DZ" dirty="0">
                <a:solidFill>
                  <a:schemeClr val="accent1"/>
                </a:solidFill>
              </a:rPr>
              <a:t>استخدم قاعدة النسخ الاحتياطي 3-2-1 </a:t>
            </a:r>
          </a:p>
          <a:p>
            <a:pPr marL="285750" lvl="0" indent="-285750" algn="just" rtl="1">
              <a:spcBef>
                <a:spcPts val="0"/>
              </a:spcBef>
              <a:spcAft>
                <a:spcPts val="0"/>
              </a:spcAft>
              <a:buClr>
                <a:schemeClr val="dk1"/>
              </a:buClr>
              <a:buFont typeface="Arial" panose="020B0604020202020204" pitchFamily="34" charset="0"/>
              <a:buChar char="•"/>
            </a:pPr>
            <a:r>
              <a:rPr lang="ar-DZ" dirty="0">
                <a:solidFill>
                  <a:schemeClr val="accent1"/>
                </a:solidFill>
              </a:rPr>
              <a:t>احتفظ بثلاث نسخ من البيانات.</a:t>
            </a:r>
          </a:p>
          <a:p>
            <a:pPr marL="285750" lvl="0" indent="-285750" algn="just" rtl="1">
              <a:spcBef>
                <a:spcPts val="0"/>
              </a:spcBef>
              <a:spcAft>
                <a:spcPts val="0"/>
              </a:spcAft>
              <a:buClr>
                <a:schemeClr val="dk1"/>
              </a:buClr>
              <a:buFont typeface="Arial" panose="020B0604020202020204" pitchFamily="34" charset="0"/>
              <a:buChar char="•"/>
            </a:pPr>
            <a:r>
              <a:rPr lang="ar-DZ" dirty="0">
                <a:solidFill>
                  <a:schemeClr val="accent1"/>
                </a:solidFill>
              </a:rPr>
              <a:t> قم بتخزين نسختين على وسائط مختلفة .</a:t>
            </a:r>
          </a:p>
          <a:p>
            <a:pPr marL="285750" lvl="0" indent="-285750" algn="just" rtl="1">
              <a:spcBef>
                <a:spcPts val="0"/>
              </a:spcBef>
              <a:spcAft>
                <a:spcPts val="0"/>
              </a:spcAft>
              <a:buClr>
                <a:schemeClr val="dk1"/>
              </a:buClr>
              <a:buFont typeface="Arial" panose="020B0604020202020204" pitchFamily="34" charset="0"/>
              <a:buChar char="•"/>
            </a:pPr>
            <a:r>
              <a:rPr lang="ar-DZ" dirty="0">
                <a:solidFill>
                  <a:schemeClr val="accent1"/>
                </a:solidFill>
              </a:rPr>
              <a:t> احتفظ بنسخة واحدة في وسائط غير متصلة بالأنترنت.</a:t>
            </a:r>
            <a:endParaRPr lang="en-US" sz="1100" dirty="0">
              <a:solidFill>
                <a:schemeClr val="accent1"/>
              </a:solidFill>
              <a:latin typeface="Saira"/>
              <a:ea typeface="Saira"/>
              <a:cs typeface="Saira"/>
              <a:sym typeface="Saira"/>
            </a:endParaRPr>
          </a:p>
        </p:txBody>
      </p:sp>
      <p:sp>
        <p:nvSpPr>
          <p:cNvPr id="1424" name="Google Shape;1424;p29">
            <a:extLst>
              <a:ext uri="{FF2B5EF4-FFF2-40B4-BE49-F238E27FC236}">
                <a16:creationId xmlns:a16="http://schemas.microsoft.com/office/drawing/2014/main" id="{68BA76C7-5350-1FB7-8707-D55114125988}"/>
              </a:ext>
            </a:extLst>
          </p:cNvPr>
          <p:cNvSpPr/>
          <p:nvPr/>
        </p:nvSpPr>
        <p:spPr>
          <a:xfrm>
            <a:off x="8485589" y="1604450"/>
            <a:ext cx="211200" cy="211200"/>
          </a:xfrm>
          <a:prstGeom prst="rect">
            <a:avLst/>
          </a:prstGeom>
          <a:solidFill>
            <a:srgbClr val="00E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25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pic>
        <p:nvPicPr>
          <p:cNvPr id="15" name="Google Shape;1446;p31">
            <a:extLst>
              <a:ext uri="{FF2B5EF4-FFF2-40B4-BE49-F238E27FC236}">
                <a16:creationId xmlns:a16="http://schemas.microsoft.com/office/drawing/2014/main" id="{DE3B26A0-818A-E3B2-788A-28169602968B}"/>
              </a:ext>
            </a:extLst>
          </p:cNvPr>
          <p:cNvPicPr preferRelativeResize="0">
            <a:picLocks/>
          </p:cNvPicPr>
          <p:nvPr/>
        </p:nvPicPr>
        <p:blipFill>
          <a:blip r:embed="rId3"/>
          <a:srcRect l="-61" r="13359"/>
          <a:stretch/>
        </p:blipFill>
        <p:spPr>
          <a:xfrm>
            <a:off x="0" y="0"/>
            <a:ext cx="4572000" cy="3234519"/>
          </a:xfrm>
          <a:prstGeom prst="rect">
            <a:avLst/>
          </a:prstGeom>
        </p:spPr>
      </p:pic>
      <p:pic>
        <p:nvPicPr>
          <p:cNvPr id="21" name="Picture Placeholder 20">
            <a:extLst>
              <a:ext uri="{FF2B5EF4-FFF2-40B4-BE49-F238E27FC236}">
                <a16:creationId xmlns:a16="http://schemas.microsoft.com/office/drawing/2014/main" id="{1D2E2437-5EA4-3089-8902-733B32BF0F5F}"/>
              </a:ext>
            </a:extLst>
          </p:cNvPr>
          <p:cNvPicPr>
            <a:picLocks noGrp="1" noChangeAspect="1"/>
          </p:cNvPicPr>
          <p:nvPr>
            <p:ph type="pic" idx="2"/>
          </p:nvPr>
        </p:nvPicPr>
        <p:blipFill>
          <a:blip r:embed="rId4"/>
          <a:srcRect l="30057"/>
          <a:stretch/>
        </p:blipFill>
        <p:spPr>
          <a:xfrm>
            <a:off x="4797189" y="0"/>
            <a:ext cx="3896436" cy="3234519"/>
          </a:xfrm>
        </p:spPr>
      </p:pic>
      <p:pic>
        <p:nvPicPr>
          <p:cNvPr id="29" name="Picture 28">
            <a:extLst>
              <a:ext uri="{FF2B5EF4-FFF2-40B4-BE49-F238E27FC236}">
                <a16:creationId xmlns:a16="http://schemas.microsoft.com/office/drawing/2014/main" id="{39DF53A5-F74F-E880-7D22-15E15E8481B0}"/>
              </a:ext>
            </a:extLst>
          </p:cNvPr>
          <p:cNvPicPr>
            <a:picLocks noChangeAspect="1"/>
          </p:cNvPicPr>
          <p:nvPr/>
        </p:nvPicPr>
        <p:blipFill>
          <a:blip r:embed="rId5"/>
          <a:srcRect l="18413" t="5410" r="18560"/>
          <a:stretch/>
        </p:blipFill>
        <p:spPr>
          <a:xfrm>
            <a:off x="136477" y="3234519"/>
            <a:ext cx="1972101" cy="1908981"/>
          </a:xfrm>
          <a:prstGeom prst="rect">
            <a:avLst/>
          </a:prstGeom>
        </p:spPr>
      </p:pic>
      <p:pic>
        <p:nvPicPr>
          <p:cNvPr id="31" name="Picture 30">
            <a:extLst>
              <a:ext uri="{FF2B5EF4-FFF2-40B4-BE49-F238E27FC236}">
                <a16:creationId xmlns:a16="http://schemas.microsoft.com/office/drawing/2014/main" id="{5281B7FF-46B1-9192-04B5-24C4E2B62239}"/>
              </a:ext>
            </a:extLst>
          </p:cNvPr>
          <p:cNvPicPr>
            <a:picLocks noChangeAspect="1"/>
          </p:cNvPicPr>
          <p:nvPr/>
        </p:nvPicPr>
        <p:blipFill>
          <a:blip r:embed="rId6"/>
          <a:stretch>
            <a:fillRect/>
          </a:stretch>
        </p:blipFill>
        <p:spPr>
          <a:xfrm>
            <a:off x="3521123" y="3437529"/>
            <a:ext cx="1446663" cy="1446663"/>
          </a:xfrm>
          <a:prstGeom prst="rect">
            <a:avLst/>
          </a:prstGeom>
        </p:spPr>
      </p:pic>
      <p:cxnSp>
        <p:nvCxnSpPr>
          <p:cNvPr id="1441" name="Straight Arrow Connector 1440">
            <a:extLst>
              <a:ext uri="{FF2B5EF4-FFF2-40B4-BE49-F238E27FC236}">
                <a16:creationId xmlns:a16="http://schemas.microsoft.com/office/drawing/2014/main" id="{23D0C6DE-04B5-F447-10B2-52BA1BC24769}"/>
              </a:ext>
            </a:extLst>
          </p:cNvPr>
          <p:cNvCxnSpPr>
            <a:cxnSpLocks/>
            <a:stCxn id="31" idx="1"/>
            <a:endCxn id="29" idx="3"/>
          </p:cNvCxnSpPr>
          <p:nvPr/>
        </p:nvCxnSpPr>
        <p:spPr>
          <a:xfrm flipH="1">
            <a:off x="2108578" y="4160861"/>
            <a:ext cx="1412545" cy="281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4">
          <a:extLst>
            <a:ext uri="{FF2B5EF4-FFF2-40B4-BE49-F238E27FC236}">
              <a16:creationId xmlns:a16="http://schemas.microsoft.com/office/drawing/2014/main" id="{27C7EE6D-084B-D258-674A-AD926A54B2EA}"/>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C787C948-BB49-4ABD-17CE-7363F2B1FAA1}"/>
              </a:ext>
            </a:extLst>
          </p:cNvPr>
          <p:cNvPicPr>
            <a:picLocks noChangeAspect="1"/>
          </p:cNvPicPr>
          <p:nvPr/>
        </p:nvPicPr>
        <p:blipFill>
          <a:blip r:embed="rId3"/>
          <a:srcRect l="17275" r="2523"/>
          <a:stretch/>
        </p:blipFill>
        <p:spPr>
          <a:xfrm>
            <a:off x="0" y="-49634"/>
            <a:ext cx="4981741" cy="5193134"/>
          </a:xfrm>
          <a:custGeom>
            <a:avLst/>
            <a:gdLst>
              <a:gd name="connsiteX0" fmla="*/ 0 w 6578837"/>
              <a:gd name="connsiteY0" fmla="*/ 0 h 6858000"/>
              <a:gd name="connsiteX1" fmla="*/ 4076256 w 6578837"/>
              <a:gd name="connsiteY1" fmla="*/ 0 h 6858000"/>
              <a:gd name="connsiteX2" fmla="*/ 5168789 w 6578837"/>
              <a:gd name="connsiteY2" fmla="*/ 0 h 6858000"/>
              <a:gd name="connsiteX3" fmla="*/ 5209045 w 6578837"/>
              <a:gd name="connsiteY3" fmla="*/ 76864 h 6858000"/>
              <a:gd name="connsiteX4" fmla="*/ 6556675 w 6578837"/>
              <a:gd name="connsiteY4" fmla="*/ 6533091 h 6858000"/>
              <a:gd name="connsiteX5" fmla="*/ 6532887 w 6578837"/>
              <a:gd name="connsiteY5" fmla="*/ 6858000 h 6858000"/>
              <a:gd name="connsiteX6" fmla="*/ 5440354 w 6578837"/>
              <a:gd name="connsiteY6" fmla="*/ 6858000 h 6858000"/>
              <a:gd name="connsiteX7" fmla="*/ 0 w 657883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8837" h="6858000">
                <a:moveTo>
                  <a:pt x="0" y="0"/>
                </a:moveTo>
                <a:lnTo>
                  <a:pt x="4076256" y="0"/>
                </a:lnTo>
                <a:lnTo>
                  <a:pt x="5168789" y="0"/>
                </a:lnTo>
                <a:lnTo>
                  <a:pt x="5209045" y="76864"/>
                </a:lnTo>
                <a:cubicBezTo>
                  <a:pt x="6205340" y="2040801"/>
                  <a:pt x="6691748" y="4264523"/>
                  <a:pt x="6556675" y="6533091"/>
                </a:cubicBezTo>
                <a:lnTo>
                  <a:pt x="6532887" y="6858000"/>
                </a:lnTo>
                <a:lnTo>
                  <a:pt x="5440354" y="6858000"/>
                </a:lnTo>
                <a:lnTo>
                  <a:pt x="0" y="6858000"/>
                </a:lnTo>
                <a:close/>
              </a:path>
            </a:pathLst>
          </a:custGeom>
          <a:solidFill>
            <a:srgbClr val="FFFFFF">
              <a:lumMod val="95000"/>
            </a:srgbClr>
          </a:solidFill>
        </p:spPr>
      </p:pic>
      <p:sp>
        <p:nvSpPr>
          <p:cNvPr id="3" name="Content Placeholder 2">
            <a:extLst>
              <a:ext uri="{FF2B5EF4-FFF2-40B4-BE49-F238E27FC236}">
                <a16:creationId xmlns:a16="http://schemas.microsoft.com/office/drawing/2014/main" id="{472C070A-CF86-BF5E-9EF1-7011EEB9C014}"/>
              </a:ext>
            </a:extLst>
          </p:cNvPr>
          <p:cNvSpPr txBox="1">
            <a:spLocks/>
          </p:cNvSpPr>
          <p:nvPr/>
        </p:nvSpPr>
        <p:spPr>
          <a:xfrm>
            <a:off x="5070850" y="270231"/>
            <a:ext cx="3710124" cy="4260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1" eaLnBrk="1" fontAlgn="auto" latinLnBrk="0" hangingPunct="1">
              <a:lnSpc>
                <a:spcPct val="90000"/>
              </a:lnSpc>
              <a:spcBef>
                <a:spcPts val="1000"/>
              </a:spcBef>
              <a:spcAft>
                <a:spcPts val="0"/>
              </a:spcAft>
              <a:buClrTx/>
              <a:buSzTx/>
              <a:buNone/>
              <a:tabLst/>
              <a:defRPr/>
            </a:pPr>
            <a:r>
              <a:rPr lang="ar-DZ" sz="1400" dirty="0">
                <a:cs typeface="+mj-cs"/>
              </a:rPr>
              <a:t>النسخ الاحتياطي </a:t>
            </a:r>
            <a:r>
              <a:rPr lang="ar-DZ" sz="1400" dirty="0" err="1">
                <a:cs typeface="+mj-cs"/>
              </a:rPr>
              <a:t>السحابي</a:t>
            </a:r>
            <a:endParaRPr lang="ar-DZ" sz="1400" dirty="0">
              <a:cs typeface="+mj-cs"/>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400" dirty="0">
                <a:cs typeface="+mj-cs"/>
              </a:rPr>
              <a:t>Google Drive، AWS، Microsoft Azure.</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lang="ar-DZ" sz="1400" dirty="0">
                <a:cs typeface="+mj-cs"/>
              </a:rPr>
              <a:t>في عام 2020، استعادت جامعة ستانفورد بيانات بحثية مفقودة من نسخة احتياطية على </a:t>
            </a:r>
            <a:r>
              <a:rPr lang="en-US" sz="1400" dirty="0">
                <a:cs typeface="+mj-cs"/>
              </a:rPr>
              <a:t> AWS </a:t>
            </a:r>
            <a:r>
              <a:rPr lang="ar-DZ" sz="1400" dirty="0">
                <a:cs typeface="+mj-cs"/>
              </a:rPr>
              <a:t>بعد تعطل الخادم</a:t>
            </a:r>
            <a:r>
              <a:rPr lang="en-US" sz="1400" dirty="0">
                <a:cs typeface="+mj-cs"/>
              </a:rPr>
              <a:t> </a:t>
            </a:r>
            <a:r>
              <a:rPr lang="ar-DZ" sz="1400" dirty="0">
                <a:cs typeface="+mj-cs"/>
              </a:rPr>
              <a:t> الداخلي.</a:t>
            </a:r>
            <a:endParaRPr lang="en-US" sz="1400" dirty="0">
              <a:cs typeface="+mj-cs"/>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ar-DZ" sz="1400" dirty="0">
              <a:cs typeface="+mj-cs"/>
            </a:endParaRPr>
          </a:p>
          <a:p>
            <a:pPr marL="0" marR="0" lvl="0" indent="0" algn="just" defTabSz="914400" rtl="1" eaLnBrk="1" fontAlgn="auto" latinLnBrk="0" hangingPunct="1">
              <a:lnSpc>
                <a:spcPct val="90000"/>
              </a:lnSpc>
              <a:spcBef>
                <a:spcPts val="1000"/>
              </a:spcBef>
              <a:spcAft>
                <a:spcPts val="0"/>
              </a:spcAft>
              <a:buClrTx/>
              <a:buSzTx/>
              <a:buNone/>
              <a:tabLst/>
              <a:defRPr/>
            </a:pPr>
            <a:r>
              <a:rPr lang="ar-DZ" sz="1400" dirty="0">
                <a:cs typeface="+mj-cs"/>
              </a:rPr>
              <a:t>النسخ الاحتياطي المحلي (في الموقع)</a:t>
            </a:r>
          </a:p>
          <a:p>
            <a:pPr algn="just" rtl="1">
              <a:buClrTx/>
            </a:pPr>
            <a:r>
              <a:rPr lang="ar-DZ" sz="1400" dirty="0">
                <a:cs typeface="+mj-cs"/>
              </a:rPr>
              <a:t>يستخدم محركات الأقراص الصلبة الخارجية</a:t>
            </a:r>
          </a:p>
          <a:p>
            <a:pPr algn="just" rtl="1">
              <a:buClrTx/>
            </a:pPr>
            <a:r>
              <a:rPr lang="ar-DZ" sz="1400" dirty="0">
                <a:cs typeface="+mj-cs"/>
              </a:rPr>
              <a:t>يخزن معهد ماساتشوستس للتكنولوجيا أبحاثًا عالية الأمان على خوادم غير متصلة بالإنترنت لمنع الهجمات الإلكترونية.</a:t>
            </a:r>
            <a:endParaRPr lang="en-US" sz="1400" dirty="0">
              <a:cs typeface="+mj-cs"/>
            </a:endParaRPr>
          </a:p>
          <a:p>
            <a:pPr marL="0" marR="0" lvl="0" indent="0" algn="just" defTabSz="914400" rtl="1" eaLnBrk="1" fontAlgn="auto" latinLnBrk="0" hangingPunct="1">
              <a:lnSpc>
                <a:spcPct val="90000"/>
              </a:lnSpc>
              <a:spcBef>
                <a:spcPts val="1000"/>
              </a:spcBef>
              <a:spcAft>
                <a:spcPts val="0"/>
              </a:spcAft>
              <a:buClrTx/>
              <a:buSzTx/>
              <a:buNone/>
              <a:tabLst/>
              <a:defRPr/>
            </a:pPr>
            <a:endParaRPr lang="en-US" sz="1400" dirty="0">
              <a:cs typeface="+mj-cs"/>
            </a:endParaRPr>
          </a:p>
          <a:p>
            <a:pPr marL="0" marR="0" lvl="0" indent="0" algn="just" defTabSz="914400" rtl="1" eaLnBrk="1" fontAlgn="auto" latinLnBrk="0" hangingPunct="1">
              <a:lnSpc>
                <a:spcPct val="90000"/>
              </a:lnSpc>
              <a:spcBef>
                <a:spcPts val="1000"/>
              </a:spcBef>
              <a:spcAft>
                <a:spcPts val="0"/>
              </a:spcAft>
              <a:buClrTx/>
              <a:buSzTx/>
              <a:buNone/>
              <a:tabLst/>
              <a:defRPr/>
            </a:pPr>
            <a:r>
              <a:rPr lang="ar-DZ" sz="1400" dirty="0">
                <a:cs typeface="+mj-cs"/>
              </a:rPr>
              <a:t>النسخ الاحتياطي الهجين (</a:t>
            </a:r>
            <a:r>
              <a:rPr lang="ar-DZ" sz="1400" dirty="0" err="1">
                <a:cs typeface="+mj-cs"/>
              </a:rPr>
              <a:t>السحابي</a:t>
            </a:r>
            <a:r>
              <a:rPr lang="ar-DZ" sz="1400" dirty="0">
                <a:cs typeface="+mj-cs"/>
              </a:rPr>
              <a:t> + المحلي)</a:t>
            </a:r>
          </a:p>
          <a:p>
            <a:pPr marL="0" marR="0" lvl="0" indent="0" algn="just" defTabSz="914400" rtl="1" eaLnBrk="1" fontAlgn="auto" latinLnBrk="0" hangingPunct="1">
              <a:lnSpc>
                <a:spcPct val="90000"/>
              </a:lnSpc>
              <a:spcBef>
                <a:spcPts val="1000"/>
              </a:spcBef>
              <a:spcAft>
                <a:spcPts val="0"/>
              </a:spcAft>
              <a:buClrTx/>
              <a:buSzTx/>
              <a:buNone/>
              <a:tabLst/>
              <a:defRPr/>
            </a:pPr>
            <a:r>
              <a:rPr lang="ar-DZ" sz="1400" dirty="0">
                <a:cs typeface="+mj-cs"/>
              </a:rPr>
              <a:t>يخزن مختبر الدفع النفاث التابع لوكالة ناسا بيانات البحث في أنظمة سحابية وخزائن غير متصلة بالإنترنت.</a:t>
            </a:r>
            <a:endParaRPr kumimoji="0" lang="ar-DZ" sz="1400" b="0" i="0" u="none" strike="noStrike" kern="1200" cap="none" spc="0" normalizeH="0" baseline="0" noProof="0" dirty="0">
              <a:ln>
                <a:noFill/>
              </a:ln>
              <a:solidFill>
                <a:schemeClr val="accent1"/>
              </a:solidFill>
              <a:effectLst/>
              <a:uLnTx/>
              <a:uFillTx/>
              <a:latin typeface="Calibri" panose="020F0502020204030204"/>
              <a:ea typeface="+mn-ea"/>
              <a:cs typeface="+mj-cs"/>
            </a:endParaRPr>
          </a:p>
        </p:txBody>
      </p:sp>
      <p:sp>
        <p:nvSpPr>
          <p:cNvPr id="8" name="Google Shape;1424;p29">
            <a:extLst>
              <a:ext uri="{FF2B5EF4-FFF2-40B4-BE49-F238E27FC236}">
                <a16:creationId xmlns:a16="http://schemas.microsoft.com/office/drawing/2014/main" id="{E2B48056-C0A8-97AE-03CD-699312F05EC5}"/>
              </a:ext>
            </a:extLst>
          </p:cNvPr>
          <p:cNvSpPr/>
          <p:nvPr/>
        </p:nvSpPr>
        <p:spPr>
          <a:xfrm>
            <a:off x="8772729" y="270231"/>
            <a:ext cx="211200" cy="211200"/>
          </a:xfrm>
          <a:prstGeom prst="rect">
            <a:avLst/>
          </a:prstGeom>
          <a:solidFill>
            <a:srgbClr val="00E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24;p29">
            <a:extLst>
              <a:ext uri="{FF2B5EF4-FFF2-40B4-BE49-F238E27FC236}">
                <a16:creationId xmlns:a16="http://schemas.microsoft.com/office/drawing/2014/main" id="{56B8EBC3-7A4D-E763-F283-B4C06CFF2ADD}"/>
              </a:ext>
            </a:extLst>
          </p:cNvPr>
          <p:cNvSpPr/>
          <p:nvPr/>
        </p:nvSpPr>
        <p:spPr>
          <a:xfrm>
            <a:off x="8780974" y="1947175"/>
            <a:ext cx="211200" cy="211200"/>
          </a:xfrm>
          <a:prstGeom prst="rect">
            <a:avLst/>
          </a:prstGeom>
          <a:solidFill>
            <a:srgbClr val="00E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24;p29">
            <a:extLst>
              <a:ext uri="{FF2B5EF4-FFF2-40B4-BE49-F238E27FC236}">
                <a16:creationId xmlns:a16="http://schemas.microsoft.com/office/drawing/2014/main" id="{56538D3C-28CA-21CA-EE15-FB20BC2333AC}"/>
              </a:ext>
            </a:extLst>
          </p:cNvPr>
          <p:cNvSpPr/>
          <p:nvPr/>
        </p:nvSpPr>
        <p:spPr>
          <a:xfrm>
            <a:off x="8780974" y="3624119"/>
            <a:ext cx="211200" cy="211200"/>
          </a:xfrm>
          <a:prstGeom prst="rect">
            <a:avLst/>
          </a:prstGeom>
          <a:solidFill>
            <a:srgbClr val="00E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27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5">
          <a:extLst>
            <a:ext uri="{FF2B5EF4-FFF2-40B4-BE49-F238E27FC236}">
              <a16:creationId xmlns:a16="http://schemas.microsoft.com/office/drawing/2014/main" id="{D6BB5266-F72D-79EA-32A0-40430D800C92}"/>
            </a:ext>
          </a:extLst>
        </p:cNvPr>
        <p:cNvGrpSpPr/>
        <p:nvPr/>
      </p:nvGrpSpPr>
      <p:grpSpPr>
        <a:xfrm>
          <a:off x="0" y="0"/>
          <a:ext cx="0" cy="0"/>
          <a:chOff x="0" y="0"/>
          <a:chExt cx="0" cy="0"/>
        </a:xfrm>
      </p:grpSpPr>
      <p:pic>
        <p:nvPicPr>
          <p:cNvPr id="1446" name="Google Shape;1446;p31">
            <a:extLst>
              <a:ext uri="{FF2B5EF4-FFF2-40B4-BE49-F238E27FC236}">
                <a16:creationId xmlns:a16="http://schemas.microsoft.com/office/drawing/2014/main" id="{ECF4DD24-CC05-C6D9-31B8-220423D4D9F9}"/>
              </a:ext>
            </a:extLst>
          </p:cNvPr>
          <p:cNvPicPr preferRelativeResize="0">
            <a:picLocks noGrp="1"/>
          </p:cNvPicPr>
          <p:nvPr>
            <p:ph type="pic" idx="9"/>
          </p:nvPr>
        </p:nvPicPr>
        <p:blipFill>
          <a:blip r:embed="rId3"/>
          <a:srcRect l="28546" r="28546"/>
          <a:stretch/>
        </p:blipFill>
        <p:spPr>
          <a:xfrm>
            <a:off x="242329" y="563642"/>
            <a:ext cx="2685901" cy="3286300"/>
          </a:xfrm>
          <a:prstGeom prst="rect">
            <a:avLst/>
          </a:prstGeom>
        </p:spPr>
      </p:pic>
      <p:sp>
        <p:nvSpPr>
          <p:cNvPr id="1447" name="Google Shape;1447;p31">
            <a:extLst>
              <a:ext uri="{FF2B5EF4-FFF2-40B4-BE49-F238E27FC236}">
                <a16:creationId xmlns:a16="http://schemas.microsoft.com/office/drawing/2014/main" id="{BC2F8E90-0C95-C27A-8ACA-45D8481CDDE1}"/>
              </a:ext>
            </a:extLst>
          </p:cNvPr>
          <p:cNvSpPr txBox="1">
            <a:spLocks noGrp="1"/>
          </p:cNvSpPr>
          <p:nvPr>
            <p:ph type="title" idx="8"/>
          </p:nvPr>
        </p:nvSpPr>
        <p:spPr>
          <a:xfrm>
            <a:off x="720000" y="1092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dirty="0"/>
              <a:t>لا يوجد حماية متكاملة</a:t>
            </a:r>
            <a:endParaRPr dirty="0"/>
          </a:p>
        </p:txBody>
      </p:sp>
      <p:sp>
        <p:nvSpPr>
          <p:cNvPr id="19" name="TextBox 18">
            <a:extLst>
              <a:ext uri="{FF2B5EF4-FFF2-40B4-BE49-F238E27FC236}">
                <a16:creationId xmlns:a16="http://schemas.microsoft.com/office/drawing/2014/main" id="{F3CCA742-8CDF-7A73-4A32-1E32B03B725F}"/>
              </a:ext>
            </a:extLst>
          </p:cNvPr>
          <p:cNvSpPr txBox="1"/>
          <p:nvPr/>
        </p:nvSpPr>
        <p:spPr>
          <a:xfrm>
            <a:off x="3193577" y="736541"/>
            <a:ext cx="5230424" cy="738664"/>
          </a:xfrm>
          <a:prstGeom prst="rect">
            <a:avLst/>
          </a:prstGeom>
          <a:noFill/>
        </p:spPr>
        <p:txBody>
          <a:bodyPr wrap="square">
            <a:spAutoFit/>
          </a:bodyPr>
          <a:lstStyle/>
          <a:p>
            <a:pPr marL="285750" indent="-285750" algn="just" rtl="1">
              <a:buClr>
                <a:schemeClr val="tx1"/>
              </a:buClr>
              <a:buFont typeface="Arial" panose="020B0604020202020204" pitchFamily="34" charset="0"/>
              <a:buChar char="•"/>
            </a:pPr>
            <a:r>
              <a:rPr lang="ar-DZ" dirty="0">
                <a:solidFill>
                  <a:schemeClr val="tx1"/>
                </a:solidFill>
              </a:rPr>
              <a:t>"النظام الآمن الوحيد حقًا هو النظام الذي يتم إيقاف تشغيله، ويتم صبه في كتلة من الخرسانة، وإغلاقه في غرفة مبطنة بالرصاص مع حراس مسلحين."</a:t>
            </a:r>
          </a:p>
          <a:p>
            <a:pPr rtl="1">
              <a:buClr>
                <a:schemeClr val="tx1"/>
              </a:buClr>
            </a:pPr>
            <a:r>
              <a:rPr lang="ar-DZ" dirty="0">
                <a:solidFill>
                  <a:schemeClr val="tx1"/>
                </a:solidFill>
              </a:rPr>
              <a:t> جين </a:t>
            </a:r>
            <a:r>
              <a:rPr lang="ar-DZ" dirty="0" err="1">
                <a:solidFill>
                  <a:schemeClr val="tx1"/>
                </a:solidFill>
              </a:rPr>
              <a:t>سبافورد</a:t>
            </a:r>
            <a:r>
              <a:rPr lang="ar-DZ" dirty="0">
                <a:solidFill>
                  <a:schemeClr val="tx1"/>
                </a:solidFill>
              </a:rPr>
              <a:t>، أستاذ علوم الكمبيوتر، جامعة </a:t>
            </a:r>
            <a:r>
              <a:rPr lang="ar-DZ" dirty="0" err="1">
                <a:solidFill>
                  <a:schemeClr val="tx1"/>
                </a:solidFill>
              </a:rPr>
              <a:t>بيردو</a:t>
            </a:r>
            <a:endParaRPr lang="en-US" dirty="0">
              <a:solidFill>
                <a:schemeClr val="tx1"/>
              </a:solidFill>
            </a:endParaRPr>
          </a:p>
        </p:txBody>
      </p:sp>
      <p:sp>
        <p:nvSpPr>
          <p:cNvPr id="2" name="TextBox 1">
            <a:extLst>
              <a:ext uri="{FF2B5EF4-FFF2-40B4-BE49-F238E27FC236}">
                <a16:creationId xmlns:a16="http://schemas.microsoft.com/office/drawing/2014/main" id="{E5E43883-0F43-AD82-D654-A81389E10236}"/>
              </a:ext>
            </a:extLst>
          </p:cNvPr>
          <p:cNvSpPr txBox="1"/>
          <p:nvPr/>
        </p:nvSpPr>
        <p:spPr>
          <a:xfrm>
            <a:off x="3193576" y="1979762"/>
            <a:ext cx="5230424" cy="738664"/>
          </a:xfrm>
          <a:prstGeom prst="rect">
            <a:avLst/>
          </a:prstGeom>
          <a:noFill/>
        </p:spPr>
        <p:txBody>
          <a:bodyPr wrap="square">
            <a:spAutoFit/>
          </a:bodyPr>
          <a:lstStyle/>
          <a:p>
            <a:pPr marL="285750" indent="-285750" algn="just" rtl="1">
              <a:buClr>
                <a:schemeClr val="tx1"/>
              </a:buClr>
              <a:buFont typeface="Arial" panose="020B0604020202020204" pitchFamily="34" charset="0"/>
              <a:buChar char="•"/>
            </a:pPr>
            <a:r>
              <a:rPr lang="ar-DZ" dirty="0">
                <a:solidFill>
                  <a:schemeClr val="tx1"/>
                </a:solidFill>
              </a:rPr>
              <a:t>"الهدف من الأمن السيبراني ليس القضاء على جميع التهديدات، بل تقليل المخاطر إلى مستوى مقبول."</a:t>
            </a:r>
          </a:p>
          <a:p>
            <a:pPr rtl="1">
              <a:buClr>
                <a:schemeClr val="tx1"/>
              </a:buClr>
            </a:pPr>
            <a:r>
              <a:rPr lang="ar-DZ" dirty="0">
                <a:solidFill>
                  <a:schemeClr val="tx1"/>
                </a:solidFill>
              </a:rPr>
              <a:t> بروس </a:t>
            </a:r>
            <a:r>
              <a:rPr lang="ar-DZ" dirty="0" err="1">
                <a:solidFill>
                  <a:schemeClr val="tx1"/>
                </a:solidFill>
              </a:rPr>
              <a:t>شناير</a:t>
            </a:r>
            <a:r>
              <a:rPr lang="ar-DZ" dirty="0">
                <a:solidFill>
                  <a:schemeClr val="tx1"/>
                </a:solidFill>
              </a:rPr>
              <a:t>، خبير تشفير وأمن </a:t>
            </a:r>
            <a:endParaRPr lang="en-US" dirty="0">
              <a:solidFill>
                <a:schemeClr val="tx1"/>
              </a:solidFill>
            </a:endParaRPr>
          </a:p>
        </p:txBody>
      </p:sp>
      <p:sp>
        <p:nvSpPr>
          <p:cNvPr id="3" name="TextBox 2">
            <a:extLst>
              <a:ext uri="{FF2B5EF4-FFF2-40B4-BE49-F238E27FC236}">
                <a16:creationId xmlns:a16="http://schemas.microsoft.com/office/drawing/2014/main" id="{4D520E4F-C2D0-3F4D-F7E4-4D999A08B48E}"/>
              </a:ext>
            </a:extLst>
          </p:cNvPr>
          <p:cNvSpPr txBox="1"/>
          <p:nvPr/>
        </p:nvSpPr>
        <p:spPr>
          <a:xfrm>
            <a:off x="3193576" y="3088505"/>
            <a:ext cx="5230424" cy="523220"/>
          </a:xfrm>
          <a:prstGeom prst="rect">
            <a:avLst/>
          </a:prstGeom>
          <a:noFill/>
        </p:spPr>
        <p:txBody>
          <a:bodyPr wrap="square">
            <a:spAutoFit/>
          </a:bodyPr>
          <a:lstStyle/>
          <a:p>
            <a:pPr marL="285750" indent="-285750" algn="just" rtl="1">
              <a:buClr>
                <a:schemeClr val="tx1"/>
              </a:buClr>
              <a:buFont typeface="Arial" panose="020B0604020202020204" pitchFamily="34" charset="0"/>
              <a:buChar char="•"/>
            </a:pPr>
            <a:r>
              <a:rPr lang="ar-DZ" dirty="0">
                <a:solidFill>
                  <a:schemeClr val="tx1"/>
                </a:solidFill>
              </a:rPr>
              <a:t>"نحن جميعًا متصلون ببعضنا البعض - فالأمن مسؤولية مشتركة."</a:t>
            </a:r>
          </a:p>
          <a:p>
            <a:pPr rtl="1">
              <a:buClr>
                <a:schemeClr val="tx1"/>
              </a:buClr>
            </a:pPr>
            <a:r>
              <a:rPr lang="ar-DZ" dirty="0">
                <a:solidFill>
                  <a:schemeClr val="tx1"/>
                </a:solidFill>
              </a:rPr>
              <a:t>جيه جونسون، وزير الأمن الداخلي الأمريكي السابق </a:t>
            </a:r>
            <a:endParaRPr lang="en-US" dirty="0">
              <a:solidFill>
                <a:schemeClr val="tx1"/>
              </a:solidFill>
            </a:endParaRPr>
          </a:p>
        </p:txBody>
      </p:sp>
      <p:sp>
        <p:nvSpPr>
          <p:cNvPr id="4" name="TextBox 3">
            <a:extLst>
              <a:ext uri="{FF2B5EF4-FFF2-40B4-BE49-F238E27FC236}">
                <a16:creationId xmlns:a16="http://schemas.microsoft.com/office/drawing/2014/main" id="{FB61201C-D58B-A9A4-1C3E-99C031572621}"/>
              </a:ext>
            </a:extLst>
          </p:cNvPr>
          <p:cNvSpPr txBox="1"/>
          <p:nvPr/>
        </p:nvSpPr>
        <p:spPr>
          <a:xfrm>
            <a:off x="3193576" y="4065977"/>
            <a:ext cx="5230424" cy="523220"/>
          </a:xfrm>
          <a:prstGeom prst="rect">
            <a:avLst/>
          </a:prstGeom>
          <a:noFill/>
        </p:spPr>
        <p:txBody>
          <a:bodyPr wrap="square">
            <a:spAutoFit/>
          </a:bodyPr>
          <a:lstStyle/>
          <a:p>
            <a:pPr marL="285750" indent="-285750" algn="just" rtl="1">
              <a:buClr>
                <a:schemeClr val="tx1"/>
              </a:buClr>
              <a:buFont typeface="Arial" panose="020B0604020202020204" pitchFamily="34" charset="0"/>
              <a:buChar char="•"/>
            </a:pPr>
            <a:r>
              <a:rPr lang="ar-DZ" dirty="0">
                <a:solidFill>
                  <a:schemeClr val="tx1"/>
                </a:solidFill>
              </a:rPr>
              <a:t>"نحن جميعًا متصلون ببعضنا البعض - فالأمن مسؤولية مشتركة."</a:t>
            </a:r>
          </a:p>
          <a:p>
            <a:pPr rtl="1">
              <a:buClr>
                <a:schemeClr val="tx1"/>
              </a:buClr>
            </a:pPr>
            <a:r>
              <a:rPr lang="ar-DZ" dirty="0">
                <a:solidFill>
                  <a:schemeClr val="tx1"/>
                </a:solidFill>
              </a:rPr>
              <a:t>جيه جونسون، وزير الأمن الداخلي الأمريكي السابق </a:t>
            </a:r>
            <a:endParaRPr lang="en-US" dirty="0">
              <a:solidFill>
                <a:schemeClr val="tx1"/>
              </a:solidFill>
            </a:endParaRPr>
          </a:p>
        </p:txBody>
      </p:sp>
    </p:spTree>
    <p:extLst>
      <p:ext uri="{BB962C8B-B14F-4D97-AF65-F5344CB8AC3E}">
        <p14:creationId xmlns:p14="http://schemas.microsoft.com/office/powerpoint/2010/main" val="394461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4">
          <a:extLst>
            <a:ext uri="{FF2B5EF4-FFF2-40B4-BE49-F238E27FC236}">
              <a16:creationId xmlns:a16="http://schemas.microsoft.com/office/drawing/2014/main" id="{B5E98E4C-A03F-B8C5-3CEF-F5EF22AF54DB}"/>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34A755C7-2052-1FEA-412E-4E3564F62BF9}"/>
              </a:ext>
            </a:extLst>
          </p:cNvPr>
          <p:cNvPicPr>
            <a:picLocks noChangeAspect="1"/>
          </p:cNvPicPr>
          <p:nvPr/>
        </p:nvPicPr>
        <p:blipFill>
          <a:blip r:embed="rId3"/>
          <a:srcRect l="10045" r="10045"/>
          <a:stretch/>
        </p:blipFill>
        <p:spPr>
          <a:xfrm>
            <a:off x="0" y="-49634"/>
            <a:ext cx="4981741" cy="5193134"/>
          </a:xfrm>
          <a:custGeom>
            <a:avLst/>
            <a:gdLst>
              <a:gd name="connsiteX0" fmla="*/ 0 w 6578837"/>
              <a:gd name="connsiteY0" fmla="*/ 0 h 6858000"/>
              <a:gd name="connsiteX1" fmla="*/ 4076256 w 6578837"/>
              <a:gd name="connsiteY1" fmla="*/ 0 h 6858000"/>
              <a:gd name="connsiteX2" fmla="*/ 5168789 w 6578837"/>
              <a:gd name="connsiteY2" fmla="*/ 0 h 6858000"/>
              <a:gd name="connsiteX3" fmla="*/ 5209045 w 6578837"/>
              <a:gd name="connsiteY3" fmla="*/ 76864 h 6858000"/>
              <a:gd name="connsiteX4" fmla="*/ 6556675 w 6578837"/>
              <a:gd name="connsiteY4" fmla="*/ 6533091 h 6858000"/>
              <a:gd name="connsiteX5" fmla="*/ 6532887 w 6578837"/>
              <a:gd name="connsiteY5" fmla="*/ 6858000 h 6858000"/>
              <a:gd name="connsiteX6" fmla="*/ 5440354 w 6578837"/>
              <a:gd name="connsiteY6" fmla="*/ 6858000 h 6858000"/>
              <a:gd name="connsiteX7" fmla="*/ 0 w 657883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8837" h="6858000">
                <a:moveTo>
                  <a:pt x="0" y="0"/>
                </a:moveTo>
                <a:lnTo>
                  <a:pt x="4076256" y="0"/>
                </a:lnTo>
                <a:lnTo>
                  <a:pt x="5168789" y="0"/>
                </a:lnTo>
                <a:lnTo>
                  <a:pt x="5209045" y="76864"/>
                </a:lnTo>
                <a:cubicBezTo>
                  <a:pt x="6205340" y="2040801"/>
                  <a:pt x="6691748" y="4264523"/>
                  <a:pt x="6556675" y="6533091"/>
                </a:cubicBezTo>
                <a:lnTo>
                  <a:pt x="6532887" y="6858000"/>
                </a:lnTo>
                <a:lnTo>
                  <a:pt x="5440354" y="6858000"/>
                </a:lnTo>
                <a:lnTo>
                  <a:pt x="0" y="6858000"/>
                </a:lnTo>
                <a:close/>
              </a:path>
            </a:pathLst>
          </a:custGeom>
          <a:solidFill>
            <a:srgbClr val="FFFFFF">
              <a:lumMod val="95000"/>
            </a:srgbClr>
          </a:solidFill>
        </p:spPr>
      </p:pic>
      <p:sp>
        <p:nvSpPr>
          <p:cNvPr id="1327" name="Google Shape;1327;p27">
            <a:extLst>
              <a:ext uri="{FF2B5EF4-FFF2-40B4-BE49-F238E27FC236}">
                <a16:creationId xmlns:a16="http://schemas.microsoft.com/office/drawing/2014/main" id="{7FFD181B-84C0-A6B7-8932-31A176C37979}"/>
              </a:ext>
            </a:extLst>
          </p:cNvPr>
          <p:cNvSpPr txBox="1">
            <a:spLocks noGrp="1"/>
          </p:cNvSpPr>
          <p:nvPr>
            <p:ph type="title" idx="2"/>
          </p:nvPr>
        </p:nvSpPr>
        <p:spPr>
          <a:xfrm>
            <a:off x="7764947" y="-38388"/>
            <a:ext cx="1223100" cy="102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DZ" dirty="0"/>
              <a:t>3</a:t>
            </a:r>
            <a:endParaRPr dirty="0"/>
          </a:p>
        </p:txBody>
      </p:sp>
      <p:sp>
        <p:nvSpPr>
          <p:cNvPr id="3" name="Content Placeholder 2">
            <a:extLst>
              <a:ext uri="{FF2B5EF4-FFF2-40B4-BE49-F238E27FC236}">
                <a16:creationId xmlns:a16="http://schemas.microsoft.com/office/drawing/2014/main" id="{9652AA55-2768-9E50-47A7-46ED8048E71D}"/>
              </a:ext>
            </a:extLst>
          </p:cNvPr>
          <p:cNvSpPr txBox="1">
            <a:spLocks/>
          </p:cNvSpPr>
          <p:nvPr/>
        </p:nvSpPr>
        <p:spPr>
          <a:xfrm>
            <a:off x="4981741" y="1300637"/>
            <a:ext cx="3710124" cy="2820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lang="ar-DZ" sz="1400" dirty="0"/>
              <a:t>تتضمن التهديدات الداخلية في المؤسسات الأكاديمية أفرادًا داخل الجامعة - مثل أعضاء هيئة التدريس أو الموظفين أو الطلاب الذين يستغلون بعض الامتيازات. </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lang="ar-DZ" sz="1400" dirty="0"/>
              <a:t> استغلال الوصول إلى البيانات أو الأنظمة مما يؤدي للمس بالسمعة الخاصة بالمؤسسة بشكل سيء.</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lang="ar-DZ" sz="1400" dirty="0"/>
              <a:t> يمكن أن تكون هذه التهديدات متعمدة أو غير مقصودة وتشكل تحديات كبيرة لأمن الجامعة.</a:t>
            </a:r>
            <a:endParaRPr kumimoji="0" lang="ar-DZ" sz="2000" b="0"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sp>
        <p:nvSpPr>
          <p:cNvPr id="8" name="Google Shape;1326;p27">
            <a:extLst>
              <a:ext uri="{FF2B5EF4-FFF2-40B4-BE49-F238E27FC236}">
                <a16:creationId xmlns:a16="http://schemas.microsoft.com/office/drawing/2014/main" id="{5D753EE6-C379-FED3-CE81-49D571F56D4C}"/>
              </a:ext>
            </a:extLst>
          </p:cNvPr>
          <p:cNvSpPr txBox="1">
            <a:spLocks noGrp="1"/>
          </p:cNvSpPr>
          <p:nvPr>
            <p:ph type="title"/>
          </p:nvPr>
        </p:nvSpPr>
        <p:spPr>
          <a:xfrm>
            <a:off x="3759061" y="148379"/>
            <a:ext cx="4357500" cy="74661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ar-DZ" dirty="0"/>
              <a:t>التهديدات الداخلية</a:t>
            </a:r>
            <a:endParaRPr dirty="0"/>
          </a:p>
        </p:txBody>
      </p:sp>
    </p:spTree>
    <p:extLst>
      <p:ext uri="{BB962C8B-B14F-4D97-AF65-F5344CB8AC3E}">
        <p14:creationId xmlns:p14="http://schemas.microsoft.com/office/powerpoint/2010/main" val="3759894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7">
          <a:extLst>
            <a:ext uri="{FF2B5EF4-FFF2-40B4-BE49-F238E27FC236}">
              <a16:creationId xmlns:a16="http://schemas.microsoft.com/office/drawing/2014/main" id="{61B7A0D9-C298-849A-FBA9-EFF48DD0F1BD}"/>
            </a:ext>
          </a:extLst>
        </p:cNvPr>
        <p:cNvGrpSpPr/>
        <p:nvPr/>
      </p:nvGrpSpPr>
      <p:grpSpPr>
        <a:xfrm>
          <a:off x="0" y="0"/>
          <a:ext cx="0" cy="0"/>
          <a:chOff x="0" y="0"/>
          <a:chExt cx="0" cy="0"/>
        </a:xfrm>
      </p:grpSpPr>
      <p:sp>
        <p:nvSpPr>
          <p:cNvPr id="1812" name="Google Shape;1812;p49">
            <a:extLst>
              <a:ext uri="{FF2B5EF4-FFF2-40B4-BE49-F238E27FC236}">
                <a16:creationId xmlns:a16="http://schemas.microsoft.com/office/drawing/2014/main" id="{582F4034-91EF-13F9-2064-E6B17FB361C6}"/>
              </a:ext>
            </a:extLst>
          </p:cNvPr>
          <p:cNvSpPr txBox="1">
            <a:spLocks noGrp="1"/>
          </p:cNvSpPr>
          <p:nvPr>
            <p:ph type="title"/>
          </p:nvPr>
        </p:nvSpPr>
        <p:spPr>
          <a:xfrm>
            <a:off x="454934" y="441808"/>
            <a:ext cx="2813762"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ar-DZ" sz="4000" dirty="0"/>
              <a:t>دراسة حالة </a:t>
            </a:r>
            <a:endParaRPr sz="4000" dirty="0"/>
          </a:p>
        </p:txBody>
      </p:sp>
      <p:sp>
        <p:nvSpPr>
          <p:cNvPr id="29" name="Google Shape;1811;p49">
            <a:extLst>
              <a:ext uri="{FF2B5EF4-FFF2-40B4-BE49-F238E27FC236}">
                <a16:creationId xmlns:a16="http://schemas.microsoft.com/office/drawing/2014/main" id="{676CA004-1A89-4BED-12D5-DAF15A2DC490}"/>
              </a:ext>
            </a:extLst>
          </p:cNvPr>
          <p:cNvSpPr txBox="1"/>
          <p:nvPr/>
        </p:nvSpPr>
        <p:spPr>
          <a:xfrm>
            <a:off x="89640" y="1063421"/>
            <a:ext cx="4089067" cy="201937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ar-DZ" sz="1600" dirty="0">
                <a:solidFill>
                  <a:schemeClr val="tx1"/>
                </a:solidFill>
              </a:rPr>
              <a:t>جامعة ولاية واشنطن- خطا في اعدادات الوصول</a:t>
            </a:r>
          </a:p>
          <a:p>
            <a:pPr marL="0" lvl="0" indent="0" algn="ctr" rtl="0">
              <a:lnSpc>
                <a:spcPct val="100000"/>
              </a:lnSpc>
              <a:spcBef>
                <a:spcPts val="0"/>
              </a:spcBef>
              <a:spcAft>
                <a:spcPts val="0"/>
              </a:spcAft>
              <a:buClr>
                <a:schemeClr val="dk1"/>
              </a:buClr>
              <a:buSzPts val="1100"/>
              <a:buFont typeface="Arial"/>
              <a:buNone/>
            </a:pPr>
            <a:endParaRPr lang="ar-DZ" sz="1100" dirty="0">
              <a:solidFill>
                <a:schemeClr val="tx1"/>
              </a:solidFill>
            </a:endParaRPr>
          </a:p>
          <a:p>
            <a:pPr marL="0" lvl="0" indent="0" algn="ctr" rtl="0">
              <a:lnSpc>
                <a:spcPct val="100000"/>
              </a:lnSpc>
              <a:spcBef>
                <a:spcPts val="0"/>
              </a:spcBef>
              <a:spcAft>
                <a:spcPts val="0"/>
              </a:spcAft>
              <a:buClr>
                <a:schemeClr val="dk1"/>
              </a:buClr>
              <a:buSzPts val="1100"/>
              <a:buFont typeface="Arial"/>
              <a:buNone/>
            </a:pPr>
            <a:r>
              <a:rPr lang="ar-DZ" sz="2000" dirty="0">
                <a:solidFill>
                  <a:schemeClr val="tx1"/>
                </a:solidFill>
              </a:rPr>
              <a:t>قام موظف جامعي عن طريق الخطأ بكشف بيانات طلابية حساسة من خلال تكوين إعدادات التخزين السحابية بشكل خاطئ، مما أدى إلى وصول عام غير مصرح به للبيانات السحابية إضافة لبيئة مايكروسوفت 360 </a:t>
            </a:r>
            <a:endParaRPr lang="ar-DZ" sz="1600" dirty="0">
              <a:solidFill>
                <a:schemeClr val="tx1"/>
              </a:solidFill>
            </a:endParaRPr>
          </a:p>
        </p:txBody>
      </p:sp>
      <p:grpSp>
        <p:nvGrpSpPr>
          <p:cNvPr id="30" name="Google Shape;9033;p54">
            <a:extLst>
              <a:ext uri="{FF2B5EF4-FFF2-40B4-BE49-F238E27FC236}">
                <a16:creationId xmlns:a16="http://schemas.microsoft.com/office/drawing/2014/main" id="{D4A66D66-920A-F69D-09F8-021FA9ED51D8}"/>
              </a:ext>
            </a:extLst>
          </p:cNvPr>
          <p:cNvGrpSpPr/>
          <p:nvPr/>
        </p:nvGrpSpPr>
        <p:grpSpPr>
          <a:xfrm>
            <a:off x="7713070" y="1737041"/>
            <a:ext cx="1430930" cy="1197451"/>
            <a:chOff x="4334725" y="1355875"/>
            <a:chExt cx="3106650" cy="3001900"/>
          </a:xfrm>
        </p:grpSpPr>
        <p:grpSp>
          <p:nvGrpSpPr>
            <p:cNvPr id="31" name="Google Shape;9034;p54">
              <a:extLst>
                <a:ext uri="{FF2B5EF4-FFF2-40B4-BE49-F238E27FC236}">
                  <a16:creationId xmlns:a16="http://schemas.microsoft.com/office/drawing/2014/main" id="{880AF580-055F-1942-FBFE-40A70799B69D}"/>
                </a:ext>
              </a:extLst>
            </p:cNvPr>
            <p:cNvGrpSpPr/>
            <p:nvPr/>
          </p:nvGrpSpPr>
          <p:grpSpPr>
            <a:xfrm>
              <a:off x="4516050" y="1724875"/>
              <a:ext cx="2693725" cy="2632900"/>
              <a:chOff x="4516050" y="1724875"/>
              <a:chExt cx="2693725" cy="2632900"/>
            </a:xfrm>
          </p:grpSpPr>
          <p:sp>
            <p:nvSpPr>
              <p:cNvPr id="1796" name="Google Shape;9035;p54">
                <a:extLst>
                  <a:ext uri="{FF2B5EF4-FFF2-40B4-BE49-F238E27FC236}">
                    <a16:creationId xmlns:a16="http://schemas.microsoft.com/office/drawing/2014/main" id="{E8B9A3BF-1F1B-1FEB-E737-8519FAEC6CE7}"/>
                  </a:ext>
                </a:extLst>
              </p:cNvPr>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9036;p54">
                <a:extLst>
                  <a:ext uri="{FF2B5EF4-FFF2-40B4-BE49-F238E27FC236}">
                    <a16:creationId xmlns:a16="http://schemas.microsoft.com/office/drawing/2014/main" id="{7C5CC3C8-3ECD-1757-6CC0-838840C4C14C}"/>
                  </a:ext>
                </a:extLst>
              </p:cNvPr>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9037;p54">
                <a:extLst>
                  <a:ext uri="{FF2B5EF4-FFF2-40B4-BE49-F238E27FC236}">
                    <a16:creationId xmlns:a16="http://schemas.microsoft.com/office/drawing/2014/main" id="{20D57AC0-A8ED-5379-929F-ABFED60EE396}"/>
                  </a:ext>
                </a:extLst>
              </p:cNvPr>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9038;p54">
              <a:extLst>
                <a:ext uri="{FF2B5EF4-FFF2-40B4-BE49-F238E27FC236}">
                  <a16:creationId xmlns:a16="http://schemas.microsoft.com/office/drawing/2014/main" id="{4382391B-D6DF-827F-234E-33D46DA4EABB}"/>
                </a:ext>
              </a:extLst>
            </p:cNvPr>
            <p:cNvGrpSpPr/>
            <p:nvPr/>
          </p:nvGrpSpPr>
          <p:grpSpPr>
            <a:xfrm>
              <a:off x="4334725" y="1355875"/>
              <a:ext cx="3106650" cy="2709650"/>
              <a:chOff x="4334725" y="1355875"/>
              <a:chExt cx="3106650" cy="2709650"/>
            </a:xfrm>
          </p:grpSpPr>
          <p:sp>
            <p:nvSpPr>
              <p:cNvPr id="1793" name="Google Shape;9039;p54">
                <a:extLst>
                  <a:ext uri="{FF2B5EF4-FFF2-40B4-BE49-F238E27FC236}">
                    <a16:creationId xmlns:a16="http://schemas.microsoft.com/office/drawing/2014/main" id="{837718EF-4491-B248-7465-FF62FEC1DD27}"/>
                  </a:ext>
                </a:extLst>
              </p:cNvPr>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5F7D9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9040;p54">
                <a:extLst>
                  <a:ext uri="{FF2B5EF4-FFF2-40B4-BE49-F238E27FC236}">
                    <a16:creationId xmlns:a16="http://schemas.microsoft.com/office/drawing/2014/main" id="{49A1C03B-7DE2-BA2A-0079-791F434BA654}"/>
                  </a:ext>
                </a:extLst>
              </p:cNvPr>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435D74"/>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9041;p54">
                <a:extLst>
                  <a:ext uri="{FF2B5EF4-FFF2-40B4-BE49-F238E27FC236}">
                    <a16:creationId xmlns:a16="http://schemas.microsoft.com/office/drawing/2014/main" id="{9EFF4E49-95EE-A5A2-62A9-2B133EB01FCF}"/>
                  </a:ext>
                </a:extLst>
              </p:cNvPr>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A5B7C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801" name="Picture Placeholder 10">
            <a:extLst>
              <a:ext uri="{FF2B5EF4-FFF2-40B4-BE49-F238E27FC236}">
                <a16:creationId xmlns:a16="http://schemas.microsoft.com/office/drawing/2014/main" id="{F51A2FE7-71D8-C628-327C-5D6BA68AA0AA}"/>
              </a:ext>
            </a:extLst>
          </p:cNvPr>
          <p:cNvPicPr>
            <a:picLocks noChangeAspect="1"/>
          </p:cNvPicPr>
          <p:nvPr/>
        </p:nvPicPr>
        <p:blipFill>
          <a:blip r:embed="rId3"/>
          <a:srcRect l="2397" t="-277" r="36048" b="277"/>
          <a:stretch/>
        </p:blipFill>
        <p:spPr>
          <a:xfrm>
            <a:off x="4156676" y="-21656"/>
            <a:ext cx="5007777" cy="5150916"/>
          </a:xfrm>
          <a:custGeom>
            <a:avLst/>
            <a:gdLst>
              <a:gd name="connsiteX0" fmla="*/ 13494 w 8510362"/>
              <a:gd name="connsiteY0" fmla="*/ 0 h 6858000"/>
              <a:gd name="connsiteX1" fmla="*/ 8510362 w 8510362"/>
              <a:gd name="connsiteY1" fmla="*/ 0 h 6858000"/>
              <a:gd name="connsiteX2" fmla="*/ 8510362 w 8510362"/>
              <a:gd name="connsiteY2" fmla="*/ 6858000 h 6858000"/>
              <a:gd name="connsiteX3" fmla="*/ 3014588 w 8510362"/>
              <a:gd name="connsiteY3" fmla="*/ 6858000 h 6858000"/>
              <a:gd name="connsiteX4" fmla="*/ 2848427 w 8510362"/>
              <a:gd name="connsiteY4" fmla="*/ 6719827 h 6858000"/>
              <a:gd name="connsiteX5" fmla="*/ 0 w 8510362"/>
              <a:gd name="connsiteY5" fmla="*/ 462431 h 6858000"/>
              <a:gd name="connsiteX6" fmla="*/ 10796 w 8510362"/>
              <a:gd name="connsiteY6" fmla="*/ 35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0362" h="6858000">
                <a:moveTo>
                  <a:pt x="13494" y="0"/>
                </a:moveTo>
                <a:lnTo>
                  <a:pt x="8510362" y="0"/>
                </a:lnTo>
                <a:lnTo>
                  <a:pt x="8510362" y="6858000"/>
                </a:lnTo>
                <a:lnTo>
                  <a:pt x="3014588" y="6858000"/>
                </a:lnTo>
                <a:lnTo>
                  <a:pt x="2848427" y="6719827"/>
                </a:lnTo>
                <a:cubicBezTo>
                  <a:pt x="1103037" y="5198776"/>
                  <a:pt x="0" y="2959418"/>
                  <a:pt x="0" y="462431"/>
                </a:cubicBezTo>
                <a:cubicBezTo>
                  <a:pt x="0" y="319235"/>
                  <a:pt x="3628" y="176886"/>
                  <a:pt x="10796" y="35471"/>
                </a:cubicBezTo>
                <a:close/>
              </a:path>
            </a:pathLst>
          </a:custGeom>
          <a:solidFill>
            <a:srgbClr val="FFFFFF">
              <a:lumMod val="95000"/>
            </a:srgbClr>
          </a:solidFill>
        </p:spPr>
      </p:pic>
      <p:grpSp>
        <p:nvGrpSpPr>
          <p:cNvPr id="1802" name="Google Shape;1933;p50">
            <a:extLst>
              <a:ext uri="{FF2B5EF4-FFF2-40B4-BE49-F238E27FC236}">
                <a16:creationId xmlns:a16="http://schemas.microsoft.com/office/drawing/2014/main" id="{CCC1D19A-B3F2-4446-354C-451B41C30A03}"/>
              </a:ext>
            </a:extLst>
          </p:cNvPr>
          <p:cNvGrpSpPr/>
          <p:nvPr/>
        </p:nvGrpSpPr>
        <p:grpSpPr>
          <a:xfrm>
            <a:off x="2989460" y="586121"/>
            <a:ext cx="505650" cy="504006"/>
            <a:chOff x="6039282" y="1042577"/>
            <a:chExt cx="734315" cy="731929"/>
          </a:xfrm>
        </p:grpSpPr>
        <p:sp>
          <p:nvSpPr>
            <p:cNvPr id="1803" name="Google Shape;1934;p50">
              <a:extLst>
                <a:ext uri="{FF2B5EF4-FFF2-40B4-BE49-F238E27FC236}">
                  <a16:creationId xmlns:a16="http://schemas.microsoft.com/office/drawing/2014/main" id="{ECF62D85-50A9-6DF6-0974-659FEA150B64}"/>
                </a:ext>
              </a:extLst>
            </p:cNvPr>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935;p50">
              <a:extLst>
                <a:ext uri="{FF2B5EF4-FFF2-40B4-BE49-F238E27FC236}">
                  <a16:creationId xmlns:a16="http://schemas.microsoft.com/office/drawing/2014/main" id="{D362CF00-F963-17F9-A15B-A793D746A493}"/>
                </a:ext>
              </a:extLst>
            </p:cNvPr>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936;p50">
              <a:extLst>
                <a:ext uri="{FF2B5EF4-FFF2-40B4-BE49-F238E27FC236}">
                  <a16:creationId xmlns:a16="http://schemas.microsoft.com/office/drawing/2014/main" id="{DD188312-8E92-AD56-1089-F07FAE50800D}"/>
                </a:ext>
              </a:extLst>
            </p:cNvPr>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937;p50">
              <a:extLst>
                <a:ext uri="{FF2B5EF4-FFF2-40B4-BE49-F238E27FC236}">
                  <a16:creationId xmlns:a16="http://schemas.microsoft.com/office/drawing/2014/main" id="{E43DCD98-B7F1-B3CD-9729-85F1580AE59F}"/>
                </a:ext>
              </a:extLst>
            </p:cNvPr>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938;p50">
              <a:extLst>
                <a:ext uri="{FF2B5EF4-FFF2-40B4-BE49-F238E27FC236}">
                  <a16:creationId xmlns:a16="http://schemas.microsoft.com/office/drawing/2014/main" id="{C5BB21C8-2D61-8FDC-7872-E243F0F5BF1D}"/>
                </a:ext>
              </a:extLst>
            </p:cNvPr>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939;p50">
              <a:extLst>
                <a:ext uri="{FF2B5EF4-FFF2-40B4-BE49-F238E27FC236}">
                  <a16:creationId xmlns:a16="http://schemas.microsoft.com/office/drawing/2014/main" id="{94541E7D-652B-BBDB-C99F-4E0E086E671B}"/>
                </a:ext>
              </a:extLst>
            </p:cNvPr>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940;p50">
              <a:extLst>
                <a:ext uri="{FF2B5EF4-FFF2-40B4-BE49-F238E27FC236}">
                  <a16:creationId xmlns:a16="http://schemas.microsoft.com/office/drawing/2014/main" id="{3DDBE355-743B-C8AE-6284-115F99F0ED17}"/>
                </a:ext>
              </a:extLst>
            </p:cNvPr>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941;p50">
              <a:extLst>
                <a:ext uri="{FF2B5EF4-FFF2-40B4-BE49-F238E27FC236}">
                  <a16:creationId xmlns:a16="http://schemas.microsoft.com/office/drawing/2014/main" id="{B1A8D952-7D69-6390-3472-2F3E2B437DCE}"/>
                </a:ext>
              </a:extLst>
            </p:cNvPr>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942;p50">
              <a:extLst>
                <a:ext uri="{FF2B5EF4-FFF2-40B4-BE49-F238E27FC236}">
                  <a16:creationId xmlns:a16="http://schemas.microsoft.com/office/drawing/2014/main" id="{82CE3752-A2BF-20E2-64E4-E3858E46F8BA}"/>
                </a:ext>
              </a:extLst>
            </p:cNvPr>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943;p50">
              <a:extLst>
                <a:ext uri="{FF2B5EF4-FFF2-40B4-BE49-F238E27FC236}">
                  <a16:creationId xmlns:a16="http://schemas.microsoft.com/office/drawing/2014/main" id="{C665F417-51CD-FBEE-B55D-58531358F84C}"/>
                </a:ext>
              </a:extLst>
            </p:cNvPr>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944;p50">
              <a:extLst>
                <a:ext uri="{FF2B5EF4-FFF2-40B4-BE49-F238E27FC236}">
                  <a16:creationId xmlns:a16="http://schemas.microsoft.com/office/drawing/2014/main" id="{60D3D077-00CC-A7A1-37FB-1914F841B99F}"/>
                </a:ext>
              </a:extLst>
            </p:cNvPr>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945;p50">
              <a:extLst>
                <a:ext uri="{FF2B5EF4-FFF2-40B4-BE49-F238E27FC236}">
                  <a16:creationId xmlns:a16="http://schemas.microsoft.com/office/drawing/2014/main" id="{4D7D562A-95AC-F0A7-447D-35F7CB9430F0}"/>
                </a:ext>
              </a:extLst>
            </p:cNvPr>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946;p50">
              <a:extLst>
                <a:ext uri="{FF2B5EF4-FFF2-40B4-BE49-F238E27FC236}">
                  <a16:creationId xmlns:a16="http://schemas.microsoft.com/office/drawing/2014/main" id="{88A3F605-AA13-3B9D-7698-D72ADA5FE672}"/>
                </a:ext>
              </a:extLst>
            </p:cNvPr>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947;p50">
              <a:extLst>
                <a:ext uri="{FF2B5EF4-FFF2-40B4-BE49-F238E27FC236}">
                  <a16:creationId xmlns:a16="http://schemas.microsoft.com/office/drawing/2014/main" id="{2B4F44BE-688F-6DC6-D4DF-3E8A54F1287B}"/>
                </a:ext>
              </a:extLst>
            </p:cNvPr>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948;p50">
              <a:extLst>
                <a:ext uri="{FF2B5EF4-FFF2-40B4-BE49-F238E27FC236}">
                  <a16:creationId xmlns:a16="http://schemas.microsoft.com/office/drawing/2014/main" id="{5FDF637E-9796-6FAF-3263-4126706AA8CF}"/>
                </a:ext>
              </a:extLst>
            </p:cNvPr>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949;p50">
              <a:extLst>
                <a:ext uri="{FF2B5EF4-FFF2-40B4-BE49-F238E27FC236}">
                  <a16:creationId xmlns:a16="http://schemas.microsoft.com/office/drawing/2014/main" id="{E77440E0-404D-C277-BEA2-C9CD5D8D838B}"/>
                </a:ext>
              </a:extLst>
            </p:cNvPr>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950;p50">
              <a:extLst>
                <a:ext uri="{FF2B5EF4-FFF2-40B4-BE49-F238E27FC236}">
                  <a16:creationId xmlns:a16="http://schemas.microsoft.com/office/drawing/2014/main" id="{A10AD850-F7EE-D93D-0595-DE4E3A689D72}"/>
                </a:ext>
              </a:extLst>
            </p:cNvPr>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951;p50">
              <a:extLst>
                <a:ext uri="{FF2B5EF4-FFF2-40B4-BE49-F238E27FC236}">
                  <a16:creationId xmlns:a16="http://schemas.microsoft.com/office/drawing/2014/main" id="{FAB881AF-1E9D-480E-B44B-0251D47562F6}"/>
                </a:ext>
              </a:extLst>
            </p:cNvPr>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952;p50">
              <a:extLst>
                <a:ext uri="{FF2B5EF4-FFF2-40B4-BE49-F238E27FC236}">
                  <a16:creationId xmlns:a16="http://schemas.microsoft.com/office/drawing/2014/main" id="{0C40265D-824B-D2BC-7395-C22AAD90CF90}"/>
                </a:ext>
              </a:extLst>
            </p:cNvPr>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953;p50">
              <a:extLst>
                <a:ext uri="{FF2B5EF4-FFF2-40B4-BE49-F238E27FC236}">
                  <a16:creationId xmlns:a16="http://schemas.microsoft.com/office/drawing/2014/main" id="{182545B7-3E74-C036-B968-C185179907CE}"/>
                </a:ext>
              </a:extLst>
            </p:cNvPr>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954;p50">
              <a:extLst>
                <a:ext uri="{FF2B5EF4-FFF2-40B4-BE49-F238E27FC236}">
                  <a16:creationId xmlns:a16="http://schemas.microsoft.com/office/drawing/2014/main" id="{CB4DBA42-85C2-9A08-8CC5-46E0E8031F04}"/>
                </a:ext>
              </a:extLst>
            </p:cNvPr>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99;p25">
            <a:extLst>
              <a:ext uri="{FF2B5EF4-FFF2-40B4-BE49-F238E27FC236}">
                <a16:creationId xmlns:a16="http://schemas.microsoft.com/office/drawing/2014/main" id="{1C65A104-3278-E51E-70EB-ADABBFE5A2A8}"/>
              </a:ext>
            </a:extLst>
          </p:cNvPr>
          <p:cNvSpPr txBox="1">
            <a:spLocks/>
          </p:cNvSpPr>
          <p:nvPr/>
        </p:nvSpPr>
        <p:spPr>
          <a:xfrm>
            <a:off x="169933" y="3853528"/>
            <a:ext cx="3322413" cy="875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r" rtl="1"/>
            <a:r>
              <a:rPr lang="ar-DZ" sz="1400" dirty="0"/>
              <a:t>يجب ان يكون لدى الجامعة نظام خاص للوصول للبيانات سواء البيانات المخزنة </a:t>
            </a:r>
            <a:r>
              <a:rPr lang="en-US" sz="1400" dirty="0"/>
              <a:t>offline </a:t>
            </a:r>
            <a:r>
              <a:rPr lang="ar-DZ" sz="1400" dirty="0"/>
              <a:t> او عبر الحوسبة السحابية.</a:t>
            </a:r>
          </a:p>
        </p:txBody>
      </p:sp>
      <p:sp>
        <p:nvSpPr>
          <p:cNvPr id="1282" name="Google Shape;1812;p49">
            <a:extLst>
              <a:ext uri="{FF2B5EF4-FFF2-40B4-BE49-F238E27FC236}">
                <a16:creationId xmlns:a16="http://schemas.microsoft.com/office/drawing/2014/main" id="{FEB6AC20-F879-C30B-6896-8BB5240E1508}"/>
              </a:ext>
            </a:extLst>
          </p:cNvPr>
          <p:cNvSpPr txBox="1">
            <a:spLocks/>
          </p:cNvSpPr>
          <p:nvPr/>
        </p:nvSpPr>
        <p:spPr>
          <a:xfrm>
            <a:off x="281088" y="3267810"/>
            <a:ext cx="2813762"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ctr">
              <a:buSzPts val="1100"/>
              <a:buFont typeface="Arial"/>
              <a:buNone/>
            </a:pPr>
            <a:r>
              <a:rPr lang="ar-DZ" sz="4000" dirty="0"/>
              <a:t>الدرس المستفاد</a:t>
            </a:r>
          </a:p>
        </p:txBody>
      </p:sp>
      <p:sp>
        <p:nvSpPr>
          <p:cNvPr id="1283" name="Google Shape;10112;p57">
            <a:extLst>
              <a:ext uri="{FF2B5EF4-FFF2-40B4-BE49-F238E27FC236}">
                <a16:creationId xmlns:a16="http://schemas.microsoft.com/office/drawing/2014/main" id="{D91DEB19-33BE-D5CD-D7BC-8BDA6DE56273}"/>
              </a:ext>
            </a:extLst>
          </p:cNvPr>
          <p:cNvSpPr/>
          <p:nvPr/>
        </p:nvSpPr>
        <p:spPr>
          <a:xfrm>
            <a:off x="3012361" y="3415566"/>
            <a:ext cx="459849" cy="41070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hlinkClick r:id="rId4"/>
            <a:extLst>
              <a:ext uri="{FF2B5EF4-FFF2-40B4-BE49-F238E27FC236}">
                <a16:creationId xmlns:a16="http://schemas.microsoft.com/office/drawing/2014/main" id="{D6E5DA02-5CF9-5065-3BD2-4C08E38BB85E}"/>
              </a:ext>
            </a:extLst>
          </p:cNvPr>
          <p:cNvPicPr>
            <a:picLocks noChangeAspect="1"/>
          </p:cNvPicPr>
          <p:nvPr/>
        </p:nvPicPr>
        <p:blipFill>
          <a:blip r:embed="rId5"/>
          <a:stretch>
            <a:fillRect/>
          </a:stretch>
        </p:blipFill>
        <p:spPr>
          <a:xfrm>
            <a:off x="3642497" y="-153209"/>
            <a:ext cx="2631050" cy="1923282"/>
          </a:xfrm>
          <a:prstGeom prst="rect">
            <a:avLst/>
          </a:prstGeom>
        </p:spPr>
      </p:pic>
    </p:spTree>
    <p:extLst>
      <p:ext uri="{BB962C8B-B14F-4D97-AF65-F5344CB8AC3E}">
        <p14:creationId xmlns:p14="http://schemas.microsoft.com/office/powerpoint/2010/main" val="351175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07">
          <a:extLst>
            <a:ext uri="{FF2B5EF4-FFF2-40B4-BE49-F238E27FC236}">
              <a16:creationId xmlns:a16="http://schemas.microsoft.com/office/drawing/2014/main" id="{21B4C280-72D8-799D-0FBF-A819E2A25317}"/>
            </a:ext>
          </a:extLst>
        </p:cNvPr>
        <p:cNvGrpSpPr/>
        <p:nvPr/>
      </p:nvGrpSpPr>
      <p:grpSpPr>
        <a:xfrm>
          <a:off x="0" y="0"/>
          <a:ext cx="0" cy="0"/>
          <a:chOff x="0" y="0"/>
          <a:chExt cx="0" cy="0"/>
        </a:xfrm>
      </p:grpSpPr>
      <p:sp>
        <p:nvSpPr>
          <p:cNvPr id="1812" name="Google Shape;1812;p49">
            <a:extLst>
              <a:ext uri="{FF2B5EF4-FFF2-40B4-BE49-F238E27FC236}">
                <a16:creationId xmlns:a16="http://schemas.microsoft.com/office/drawing/2014/main" id="{072B2E21-EF99-05E4-5B2B-CFD5FF7482DB}"/>
              </a:ext>
            </a:extLst>
          </p:cNvPr>
          <p:cNvSpPr txBox="1">
            <a:spLocks noGrp="1"/>
          </p:cNvSpPr>
          <p:nvPr>
            <p:ph type="title"/>
          </p:nvPr>
        </p:nvSpPr>
        <p:spPr>
          <a:xfrm>
            <a:off x="454934" y="441808"/>
            <a:ext cx="2813762"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ar-DZ" sz="4000" dirty="0"/>
              <a:t>دراسة حالة </a:t>
            </a:r>
            <a:endParaRPr sz="4000" dirty="0"/>
          </a:p>
        </p:txBody>
      </p:sp>
      <p:sp>
        <p:nvSpPr>
          <p:cNvPr id="29" name="Google Shape;1811;p49">
            <a:extLst>
              <a:ext uri="{FF2B5EF4-FFF2-40B4-BE49-F238E27FC236}">
                <a16:creationId xmlns:a16="http://schemas.microsoft.com/office/drawing/2014/main" id="{2DE2575B-3EA6-1E9C-B3E6-28FACDFB6E5A}"/>
              </a:ext>
            </a:extLst>
          </p:cNvPr>
          <p:cNvSpPr txBox="1"/>
          <p:nvPr/>
        </p:nvSpPr>
        <p:spPr>
          <a:xfrm>
            <a:off x="89640" y="1063421"/>
            <a:ext cx="4089067" cy="207201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ar-DZ" sz="1600" dirty="0">
                <a:solidFill>
                  <a:schemeClr val="tx1"/>
                </a:solidFill>
              </a:rPr>
              <a:t>جامعة هارفارد, خطا في اعدادات الوصول</a:t>
            </a:r>
          </a:p>
          <a:p>
            <a:pPr marL="0" lvl="0" indent="0" algn="ctr" rtl="0">
              <a:lnSpc>
                <a:spcPct val="100000"/>
              </a:lnSpc>
              <a:spcBef>
                <a:spcPts val="0"/>
              </a:spcBef>
              <a:spcAft>
                <a:spcPts val="0"/>
              </a:spcAft>
              <a:buClr>
                <a:schemeClr val="dk1"/>
              </a:buClr>
              <a:buSzPts val="1100"/>
              <a:buFont typeface="Arial"/>
              <a:buNone/>
            </a:pPr>
            <a:endParaRPr lang="ar-DZ" sz="2000" dirty="0">
              <a:solidFill>
                <a:schemeClr val="tx1"/>
              </a:solidFill>
            </a:endParaRPr>
          </a:p>
          <a:p>
            <a:pPr marL="0" lvl="0" indent="0" algn="ctr" rtl="0">
              <a:lnSpc>
                <a:spcPct val="100000"/>
              </a:lnSpc>
              <a:spcBef>
                <a:spcPts val="0"/>
              </a:spcBef>
              <a:spcAft>
                <a:spcPts val="0"/>
              </a:spcAft>
              <a:buClr>
                <a:schemeClr val="dk1"/>
              </a:buClr>
              <a:buSzPts val="1100"/>
              <a:buFont typeface="Arial"/>
              <a:buNone/>
            </a:pPr>
            <a:r>
              <a:rPr lang="ar-DZ" sz="1800" dirty="0">
                <a:solidFill>
                  <a:schemeClr val="tx1"/>
                </a:solidFill>
              </a:rPr>
              <a:t>في عام 2023، فقد باحث في جامعة هارفارد إمكانية الوصول إلى دراسات غير منشورة تحتوي على بيانات حساسة بعد أن قام أحد الباحثين السابقين بحذف مستندات مشتركة في  </a:t>
            </a:r>
            <a:endParaRPr lang="en-US" sz="1800" dirty="0">
              <a:solidFill>
                <a:schemeClr val="tx1"/>
              </a:solidFill>
            </a:endParaRPr>
          </a:p>
          <a:p>
            <a:pPr marL="0" lvl="0" indent="0" algn="ctr" rtl="0">
              <a:lnSpc>
                <a:spcPct val="100000"/>
              </a:lnSpc>
              <a:spcBef>
                <a:spcPts val="0"/>
              </a:spcBef>
              <a:spcAft>
                <a:spcPts val="0"/>
              </a:spcAft>
              <a:buClr>
                <a:schemeClr val="dk1"/>
              </a:buClr>
              <a:buSzPts val="1100"/>
              <a:buFont typeface="Arial"/>
              <a:buNone/>
            </a:pPr>
            <a:r>
              <a:rPr lang="en-US" sz="1800" dirty="0">
                <a:solidFill>
                  <a:schemeClr val="tx1"/>
                </a:solidFill>
              </a:rPr>
              <a:t>Google drive</a:t>
            </a:r>
            <a:endParaRPr lang="ar-DZ" sz="1800" dirty="0">
              <a:solidFill>
                <a:schemeClr val="tx1"/>
              </a:solidFill>
            </a:endParaRPr>
          </a:p>
        </p:txBody>
      </p:sp>
      <p:grpSp>
        <p:nvGrpSpPr>
          <p:cNvPr id="30" name="Google Shape;9033;p54">
            <a:extLst>
              <a:ext uri="{FF2B5EF4-FFF2-40B4-BE49-F238E27FC236}">
                <a16:creationId xmlns:a16="http://schemas.microsoft.com/office/drawing/2014/main" id="{1846A071-609B-4DB9-AD9B-87AF166A0889}"/>
              </a:ext>
            </a:extLst>
          </p:cNvPr>
          <p:cNvGrpSpPr/>
          <p:nvPr/>
        </p:nvGrpSpPr>
        <p:grpSpPr>
          <a:xfrm>
            <a:off x="7713070" y="1737041"/>
            <a:ext cx="1430930" cy="1197451"/>
            <a:chOff x="4334725" y="1355875"/>
            <a:chExt cx="3106650" cy="3001900"/>
          </a:xfrm>
        </p:grpSpPr>
        <p:grpSp>
          <p:nvGrpSpPr>
            <p:cNvPr id="31" name="Google Shape;9034;p54">
              <a:extLst>
                <a:ext uri="{FF2B5EF4-FFF2-40B4-BE49-F238E27FC236}">
                  <a16:creationId xmlns:a16="http://schemas.microsoft.com/office/drawing/2014/main" id="{D53DFD69-80EC-F2E7-DB63-7654EC9E7353}"/>
                </a:ext>
              </a:extLst>
            </p:cNvPr>
            <p:cNvGrpSpPr/>
            <p:nvPr/>
          </p:nvGrpSpPr>
          <p:grpSpPr>
            <a:xfrm>
              <a:off x="4516050" y="1724875"/>
              <a:ext cx="2693725" cy="2632900"/>
              <a:chOff x="4516050" y="1724875"/>
              <a:chExt cx="2693725" cy="2632900"/>
            </a:xfrm>
          </p:grpSpPr>
          <p:sp>
            <p:nvSpPr>
              <p:cNvPr id="1796" name="Google Shape;9035;p54">
                <a:extLst>
                  <a:ext uri="{FF2B5EF4-FFF2-40B4-BE49-F238E27FC236}">
                    <a16:creationId xmlns:a16="http://schemas.microsoft.com/office/drawing/2014/main" id="{EB03D064-DAB2-2ED7-020B-2F51DD713338}"/>
                  </a:ext>
                </a:extLst>
              </p:cNvPr>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9036;p54">
                <a:extLst>
                  <a:ext uri="{FF2B5EF4-FFF2-40B4-BE49-F238E27FC236}">
                    <a16:creationId xmlns:a16="http://schemas.microsoft.com/office/drawing/2014/main" id="{B7EBBA82-3931-0C90-E8EE-D032D219FC94}"/>
                  </a:ext>
                </a:extLst>
              </p:cNvPr>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9037;p54">
                <a:extLst>
                  <a:ext uri="{FF2B5EF4-FFF2-40B4-BE49-F238E27FC236}">
                    <a16:creationId xmlns:a16="http://schemas.microsoft.com/office/drawing/2014/main" id="{7BD48BE8-F30F-2D8F-2574-35094E02DF55}"/>
                  </a:ext>
                </a:extLst>
              </p:cNvPr>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9038;p54">
              <a:extLst>
                <a:ext uri="{FF2B5EF4-FFF2-40B4-BE49-F238E27FC236}">
                  <a16:creationId xmlns:a16="http://schemas.microsoft.com/office/drawing/2014/main" id="{821722B1-425B-1387-476C-D12D01C71B8B}"/>
                </a:ext>
              </a:extLst>
            </p:cNvPr>
            <p:cNvGrpSpPr/>
            <p:nvPr/>
          </p:nvGrpSpPr>
          <p:grpSpPr>
            <a:xfrm>
              <a:off x="4334725" y="1355875"/>
              <a:ext cx="3106650" cy="2709650"/>
              <a:chOff x="4334725" y="1355875"/>
              <a:chExt cx="3106650" cy="2709650"/>
            </a:xfrm>
          </p:grpSpPr>
          <p:sp>
            <p:nvSpPr>
              <p:cNvPr id="1793" name="Google Shape;9039;p54">
                <a:extLst>
                  <a:ext uri="{FF2B5EF4-FFF2-40B4-BE49-F238E27FC236}">
                    <a16:creationId xmlns:a16="http://schemas.microsoft.com/office/drawing/2014/main" id="{836FB15C-3D23-17F2-356E-CB9C4F82B876}"/>
                  </a:ext>
                </a:extLst>
              </p:cNvPr>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5F7D9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9040;p54">
                <a:extLst>
                  <a:ext uri="{FF2B5EF4-FFF2-40B4-BE49-F238E27FC236}">
                    <a16:creationId xmlns:a16="http://schemas.microsoft.com/office/drawing/2014/main" id="{DB19FF21-8ACC-3025-4225-161C844F4D99}"/>
                  </a:ext>
                </a:extLst>
              </p:cNvPr>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435D74"/>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9041;p54">
                <a:extLst>
                  <a:ext uri="{FF2B5EF4-FFF2-40B4-BE49-F238E27FC236}">
                    <a16:creationId xmlns:a16="http://schemas.microsoft.com/office/drawing/2014/main" id="{855301FB-8561-8075-31BB-5BD384A4CE25}"/>
                  </a:ext>
                </a:extLst>
              </p:cNvPr>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A5B7C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801" name="Picture Placeholder 10">
            <a:extLst>
              <a:ext uri="{FF2B5EF4-FFF2-40B4-BE49-F238E27FC236}">
                <a16:creationId xmlns:a16="http://schemas.microsoft.com/office/drawing/2014/main" id="{C1786F75-E55D-2BE4-346D-7FCC89FD9683}"/>
              </a:ext>
            </a:extLst>
          </p:cNvPr>
          <p:cNvPicPr>
            <a:picLocks noChangeAspect="1"/>
          </p:cNvPicPr>
          <p:nvPr/>
        </p:nvPicPr>
        <p:blipFill>
          <a:blip r:embed="rId3"/>
          <a:srcRect l="2397" t="-277" r="36048" b="277"/>
          <a:stretch/>
        </p:blipFill>
        <p:spPr>
          <a:xfrm>
            <a:off x="4156676" y="-21656"/>
            <a:ext cx="5007777" cy="5150916"/>
          </a:xfrm>
          <a:custGeom>
            <a:avLst/>
            <a:gdLst>
              <a:gd name="connsiteX0" fmla="*/ 13494 w 8510362"/>
              <a:gd name="connsiteY0" fmla="*/ 0 h 6858000"/>
              <a:gd name="connsiteX1" fmla="*/ 8510362 w 8510362"/>
              <a:gd name="connsiteY1" fmla="*/ 0 h 6858000"/>
              <a:gd name="connsiteX2" fmla="*/ 8510362 w 8510362"/>
              <a:gd name="connsiteY2" fmla="*/ 6858000 h 6858000"/>
              <a:gd name="connsiteX3" fmla="*/ 3014588 w 8510362"/>
              <a:gd name="connsiteY3" fmla="*/ 6858000 h 6858000"/>
              <a:gd name="connsiteX4" fmla="*/ 2848427 w 8510362"/>
              <a:gd name="connsiteY4" fmla="*/ 6719827 h 6858000"/>
              <a:gd name="connsiteX5" fmla="*/ 0 w 8510362"/>
              <a:gd name="connsiteY5" fmla="*/ 462431 h 6858000"/>
              <a:gd name="connsiteX6" fmla="*/ 10796 w 8510362"/>
              <a:gd name="connsiteY6" fmla="*/ 35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0362" h="6858000">
                <a:moveTo>
                  <a:pt x="13494" y="0"/>
                </a:moveTo>
                <a:lnTo>
                  <a:pt x="8510362" y="0"/>
                </a:lnTo>
                <a:lnTo>
                  <a:pt x="8510362" y="6858000"/>
                </a:lnTo>
                <a:lnTo>
                  <a:pt x="3014588" y="6858000"/>
                </a:lnTo>
                <a:lnTo>
                  <a:pt x="2848427" y="6719827"/>
                </a:lnTo>
                <a:cubicBezTo>
                  <a:pt x="1103037" y="5198776"/>
                  <a:pt x="0" y="2959418"/>
                  <a:pt x="0" y="462431"/>
                </a:cubicBezTo>
                <a:cubicBezTo>
                  <a:pt x="0" y="319235"/>
                  <a:pt x="3628" y="176886"/>
                  <a:pt x="10796" y="35471"/>
                </a:cubicBezTo>
                <a:close/>
              </a:path>
            </a:pathLst>
          </a:custGeom>
          <a:solidFill>
            <a:srgbClr val="FFFFFF">
              <a:lumMod val="95000"/>
            </a:srgbClr>
          </a:solidFill>
        </p:spPr>
      </p:pic>
      <p:grpSp>
        <p:nvGrpSpPr>
          <p:cNvPr id="1802" name="Google Shape;1933;p50">
            <a:extLst>
              <a:ext uri="{FF2B5EF4-FFF2-40B4-BE49-F238E27FC236}">
                <a16:creationId xmlns:a16="http://schemas.microsoft.com/office/drawing/2014/main" id="{416E86BD-AFD1-5362-92D9-4A8F2D646FDA}"/>
              </a:ext>
            </a:extLst>
          </p:cNvPr>
          <p:cNvGrpSpPr/>
          <p:nvPr/>
        </p:nvGrpSpPr>
        <p:grpSpPr>
          <a:xfrm>
            <a:off x="2989460" y="586121"/>
            <a:ext cx="505650" cy="504006"/>
            <a:chOff x="6039282" y="1042577"/>
            <a:chExt cx="734315" cy="731929"/>
          </a:xfrm>
        </p:grpSpPr>
        <p:sp>
          <p:nvSpPr>
            <p:cNvPr id="1803" name="Google Shape;1934;p50">
              <a:extLst>
                <a:ext uri="{FF2B5EF4-FFF2-40B4-BE49-F238E27FC236}">
                  <a16:creationId xmlns:a16="http://schemas.microsoft.com/office/drawing/2014/main" id="{7EF6A87C-6B21-6E07-62D8-19C5D62CB881}"/>
                </a:ext>
              </a:extLst>
            </p:cNvPr>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935;p50">
              <a:extLst>
                <a:ext uri="{FF2B5EF4-FFF2-40B4-BE49-F238E27FC236}">
                  <a16:creationId xmlns:a16="http://schemas.microsoft.com/office/drawing/2014/main" id="{BC111082-8047-0193-0DBE-0A7190C455C1}"/>
                </a:ext>
              </a:extLst>
            </p:cNvPr>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936;p50">
              <a:extLst>
                <a:ext uri="{FF2B5EF4-FFF2-40B4-BE49-F238E27FC236}">
                  <a16:creationId xmlns:a16="http://schemas.microsoft.com/office/drawing/2014/main" id="{0E107DDE-135B-6BB2-60DF-796E2A035046}"/>
                </a:ext>
              </a:extLst>
            </p:cNvPr>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937;p50">
              <a:extLst>
                <a:ext uri="{FF2B5EF4-FFF2-40B4-BE49-F238E27FC236}">
                  <a16:creationId xmlns:a16="http://schemas.microsoft.com/office/drawing/2014/main" id="{A4D88EB9-1FCB-B560-3D7A-82E3078F6BF9}"/>
                </a:ext>
              </a:extLst>
            </p:cNvPr>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938;p50">
              <a:extLst>
                <a:ext uri="{FF2B5EF4-FFF2-40B4-BE49-F238E27FC236}">
                  <a16:creationId xmlns:a16="http://schemas.microsoft.com/office/drawing/2014/main" id="{437843CF-05A5-3BCC-F455-685E6B737516}"/>
                </a:ext>
              </a:extLst>
            </p:cNvPr>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939;p50">
              <a:extLst>
                <a:ext uri="{FF2B5EF4-FFF2-40B4-BE49-F238E27FC236}">
                  <a16:creationId xmlns:a16="http://schemas.microsoft.com/office/drawing/2014/main" id="{7B426353-1C73-6DF5-215B-E61581DC04E6}"/>
                </a:ext>
              </a:extLst>
            </p:cNvPr>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940;p50">
              <a:extLst>
                <a:ext uri="{FF2B5EF4-FFF2-40B4-BE49-F238E27FC236}">
                  <a16:creationId xmlns:a16="http://schemas.microsoft.com/office/drawing/2014/main" id="{7E532A5E-150D-FEFE-42F6-B77E103CADD9}"/>
                </a:ext>
              </a:extLst>
            </p:cNvPr>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941;p50">
              <a:extLst>
                <a:ext uri="{FF2B5EF4-FFF2-40B4-BE49-F238E27FC236}">
                  <a16:creationId xmlns:a16="http://schemas.microsoft.com/office/drawing/2014/main" id="{13AE0110-1DB8-48A6-289D-1AB2343E088B}"/>
                </a:ext>
              </a:extLst>
            </p:cNvPr>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942;p50">
              <a:extLst>
                <a:ext uri="{FF2B5EF4-FFF2-40B4-BE49-F238E27FC236}">
                  <a16:creationId xmlns:a16="http://schemas.microsoft.com/office/drawing/2014/main" id="{1EC4F3E4-1DF8-7FA4-89EB-5FF76D6BFB4C}"/>
                </a:ext>
              </a:extLst>
            </p:cNvPr>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943;p50">
              <a:extLst>
                <a:ext uri="{FF2B5EF4-FFF2-40B4-BE49-F238E27FC236}">
                  <a16:creationId xmlns:a16="http://schemas.microsoft.com/office/drawing/2014/main" id="{CCEA98EC-6D2B-9FD4-43A0-746D2B380E88}"/>
                </a:ext>
              </a:extLst>
            </p:cNvPr>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944;p50">
              <a:extLst>
                <a:ext uri="{FF2B5EF4-FFF2-40B4-BE49-F238E27FC236}">
                  <a16:creationId xmlns:a16="http://schemas.microsoft.com/office/drawing/2014/main" id="{708D31B0-95E0-7BA5-947E-B10A16C4911C}"/>
                </a:ext>
              </a:extLst>
            </p:cNvPr>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945;p50">
              <a:extLst>
                <a:ext uri="{FF2B5EF4-FFF2-40B4-BE49-F238E27FC236}">
                  <a16:creationId xmlns:a16="http://schemas.microsoft.com/office/drawing/2014/main" id="{61FC60C0-6DA2-5D2C-B592-70B8632D43B9}"/>
                </a:ext>
              </a:extLst>
            </p:cNvPr>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946;p50">
              <a:extLst>
                <a:ext uri="{FF2B5EF4-FFF2-40B4-BE49-F238E27FC236}">
                  <a16:creationId xmlns:a16="http://schemas.microsoft.com/office/drawing/2014/main" id="{F25A135B-0DD7-009C-0816-A29EF6A93D87}"/>
                </a:ext>
              </a:extLst>
            </p:cNvPr>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947;p50">
              <a:extLst>
                <a:ext uri="{FF2B5EF4-FFF2-40B4-BE49-F238E27FC236}">
                  <a16:creationId xmlns:a16="http://schemas.microsoft.com/office/drawing/2014/main" id="{DC9CD75E-C876-BEFB-A2F2-F41B27765690}"/>
                </a:ext>
              </a:extLst>
            </p:cNvPr>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948;p50">
              <a:extLst>
                <a:ext uri="{FF2B5EF4-FFF2-40B4-BE49-F238E27FC236}">
                  <a16:creationId xmlns:a16="http://schemas.microsoft.com/office/drawing/2014/main" id="{AEDC27C7-EE24-7074-366D-814984755315}"/>
                </a:ext>
              </a:extLst>
            </p:cNvPr>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949;p50">
              <a:extLst>
                <a:ext uri="{FF2B5EF4-FFF2-40B4-BE49-F238E27FC236}">
                  <a16:creationId xmlns:a16="http://schemas.microsoft.com/office/drawing/2014/main" id="{407B0F23-D307-433D-8B71-09FD6C783FA8}"/>
                </a:ext>
              </a:extLst>
            </p:cNvPr>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950;p50">
              <a:extLst>
                <a:ext uri="{FF2B5EF4-FFF2-40B4-BE49-F238E27FC236}">
                  <a16:creationId xmlns:a16="http://schemas.microsoft.com/office/drawing/2014/main" id="{3BBF9BB2-334B-4A78-EB26-E4962F8E5740}"/>
                </a:ext>
              </a:extLst>
            </p:cNvPr>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951;p50">
              <a:extLst>
                <a:ext uri="{FF2B5EF4-FFF2-40B4-BE49-F238E27FC236}">
                  <a16:creationId xmlns:a16="http://schemas.microsoft.com/office/drawing/2014/main" id="{89DBC273-FEB6-2C98-CFAE-E0EC7D5FA005}"/>
                </a:ext>
              </a:extLst>
            </p:cNvPr>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952;p50">
              <a:extLst>
                <a:ext uri="{FF2B5EF4-FFF2-40B4-BE49-F238E27FC236}">
                  <a16:creationId xmlns:a16="http://schemas.microsoft.com/office/drawing/2014/main" id="{481E9E47-10DA-7A5D-6417-910DD4268ABB}"/>
                </a:ext>
              </a:extLst>
            </p:cNvPr>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953;p50">
              <a:extLst>
                <a:ext uri="{FF2B5EF4-FFF2-40B4-BE49-F238E27FC236}">
                  <a16:creationId xmlns:a16="http://schemas.microsoft.com/office/drawing/2014/main" id="{2A427AF2-0A93-1E91-5D98-A6D6AE17B947}"/>
                </a:ext>
              </a:extLst>
            </p:cNvPr>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954;p50">
              <a:extLst>
                <a:ext uri="{FF2B5EF4-FFF2-40B4-BE49-F238E27FC236}">
                  <a16:creationId xmlns:a16="http://schemas.microsoft.com/office/drawing/2014/main" id="{1A4CC728-469F-33E7-880F-CBD7E19CED34}"/>
                </a:ext>
              </a:extLst>
            </p:cNvPr>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99;p25">
            <a:extLst>
              <a:ext uri="{FF2B5EF4-FFF2-40B4-BE49-F238E27FC236}">
                <a16:creationId xmlns:a16="http://schemas.microsoft.com/office/drawing/2014/main" id="{1499124B-7032-6E03-443E-8AF79BFBA736}"/>
              </a:ext>
            </a:extLst>
          </p:cNvPr>
          <p:cNvSpPr txBox="1">
            <a:spLocks/>
          </p:cNvSpPr>
          <p:nvPr/>
        </p:nvSpPr>
        <p:spPr>
          <a:xfrm>
            <a:off x="169933" y="3853528"/>
            <a:ext cx="3322413" cy="875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r" rtl="1"/>
            <a:r>
              <a:rPr lang="ar-DZ" sz="1400" dirty="0"/>
              <a:t>يجب ان يكون لدى الجامعة نظام خاص للوصول للبيانات سواء البيانات المخزنة </a:t>
            </a:r>
            <a:r>
              <a:rPr lang="en-US" sz="1400" dirty="0"/>
              <a:t>offline </a:t>
            </a:r>
            <a:r>
              <a:rPr lang="ar-DZ" sz="1400" dirty="0"/>
              <a:t> او عبر الحوسبة السحابية.</a:t>
            </a:r>
          </a:p>
        </p:txBody>
      </p:sp>
      <p:sp>
        <p:nvSpPr>
          <p:cNvPr id="1282" name="Google Shape;1812;p49">
            <a:extLst>
              <a:ext uri="{FF2B5EF4-FFF2-40B4-BE49-F238E27FC236}">
                <a16:creationId xmlns:a16="http://schemas.microsoft.com/office/drawing/2014/main" id="{5B993F3D-B0EF-B62F-9A11-A75A16AA3A39}"/>
              </a:ext>
            </a:extLst>
          </p:cNvPr>
          <p:cNvSpPr txBox="1">
            <a:spLocks/>
          </p:cNvSpPr>
          <p:nvPr/>
        </p:nvSpPr>
        <p:spPr>
          <a:xfrm>
            <a:off x="281088" y="3267810"/>
            <a:ext cx="2813762"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ctr">
              <a:buSzPts val="1100"/>
              <a:buFont typeface="Arial"/>
              <a:buNone/>
            </a:pPr>
            <a:r>
              <a:rPr lang="ar-DZ" sz="4000" dirty="0"/>
              <a:t>الدرس المستفاد</a:t>
            </a:r>
          </a:p>
        </p:txBody>
      </p:sp>
      <p:sp>
        <p:nvSpPr>
          <p:cNvPr id="1283" name="Google Shape;10112;p57">
            <a:extLst>
              <a:ext uri="{FF2B5EF4-FFF2-40B4-BE49-F238E27FC236}">
                <a16:creationId xmlns:a16="http://schemas.microsoft.com/office/drawing/2014/main" id="{6E84C05F-3425-7AC7-CA86-9667F331B580}"/>
              </a:ext>
            </a:extLst>
          </p:cNvPr>
          <p:cNvSpPr/>
          <p:nvPr/>
        </p:nvSpPr>
        <p:spPr>
          <a:xfrm>
            <a:off x="3012361" y="3415566"/>
            <a:ext cx="459849" cy="410704"/>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hlinkClick r:id="rId4"/>
            <a:extLst>
              <a:ext uri="{FF2B5EF4-FFF2-40B4-BE49-F238E27FC236}">
                <a16:creationId xmlns:a16="http://schemas.microsoft.com/office/drawing/2014/main" id="{E23909F2-3CF7-799B-4C4B-C3E44EF3C48D}"/>
              </a:ext>
            </a:extLst>
          </p:cNvPr>
          <p:cNvPicPr>
            <a:picLocks noChangeAspect="1"/>
          </p:cNvPicPr>
          <p:nvPr/>
        </p:nvPicPr>
        <p:blipFill>
          <a:blip r:embed="rId5"/>
          <a:stretch>
            <a:fillRect/>
          </a:stretch>
        </p:blipFill>
        <p:spPr>
          <a:xfrm>
            <a:off x="3642497" y="-153209"/>
            <a:ext cx="2631050" cy="1923282"/>
          </a:xfrm>
          <a:prstGeom prst="rect">
            <a:avLst/>
          </a:prstGeom>
        </p:spPr>
      </p:pic>
    </p:spTree>
    <p:extLst>
      <p:ext uri="{BB962C8B-B14F-4D97-AF65-F5344CB8AC3E}">
        <p14:creationId xmlns:p14="http://schemas.microsoft.com/office/powerpoint/2010/main" val="2216304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2">
          <a:extLst>
            <a:ext uri="{FF2B5EF4-FFF2-40B4-BE49-F238E27FC236}">
              <a16:creationId xmlns:a16="http://schemas.microsoft.com/office/drawing/2014/main" id="{D44CB7E5-956F-B6A4-6775-F1B490C254BC}"/>
            </a:ext>
          </a:extLst>
        </p:cNvPr>
        <p:cNvGrpSpPr/>
        <p:nvPr/>
      </p:nvGrpSpPr>
      <p:grpSpPr>
        <a:xfrm>
          <a:off x="0" y="0"/>
          <a:ext cx="0" cy="0"/>
          <a:chOff x="0" y="0"/>
          <a:chExt cx="0" cy="0"/>
        </a:xfrm>
      </p:grpSpPr>
      <p:grpSp>
        <p:nvGrpSpPr>
          <p:cNvPr id="1333" name="Google Shape;1333;p28">
            <a:extLst>
              <a:ext uri="{FF2B5EF4-FFF2-40B4-BE49-F238E27FC236}">
                <a16:creationId xmlns:a16="http://schemas.microsoft.com/office/drawing/2014/main" id="{7B00961D-B4F3-4AB0-8B31-BB4ED12736F1}"/>
              </a:ext>
            </a:extLst>
          </p:cNvPr>
          <p:cNvGrpSpPr/>
          <p:nvPr/>
        </p:nvGrpSpPr>
        <p:grpSpPr>
          <a:xfrm>
            <a:off x="1" y="301"/>
            <a:ext cx="1682777" cy="5143232"/>
            <a:chOff x="1" y="301"/>
            <a:chExt cx="1682777" cy="5143232"/>
          </a:xfrm>
        </p:grpSpPr>
        <p:grpSp>
          <p:nvGrpSpPr>
            <p:cNvPr id="1334" name="Google Shape;1334;p28">
              <a:extLst>
                <a:ext uri="{FF2B5EF4-FFF2-40B4-BE49-F238E27FC236}">
                  <a16:creationId xmlns:a16="http://schemas.microsoft.com/office/drawing/2014/main" id="{84D3CE84-CAA7-5205-83EE-CD6A873DAEB0}"/>
                </a:ext>
              </a:extLst>
            </p:cNvPr>
            <p:cNvGrpSpPr/>
            <p:nvPr/>
          </p:nvGrpSpPr>
          <p:grpSpPr>
            <a:xfrm rot="5400000" flipH="1">
              <a:off x="-1730226" y="1730529"/>
              <a:ext cx="5143232" cy="1682777"/>
              <a:chOff x="713356" y="2640614"/>
              <a:chExt cx="6188463" cy="2024758"/>
            </a:xfrm>
          </p:grpSpPr>
          <p:sp>
            <p:nvSpPr>
              <p:cNvPr id="1335" name="Google Shape;1335;p28">
                <a:extLst>
                  <a:ext uri="{FF2B5EF4-FFF2-40B4-BE49-F238E27FC236}">
                    <a16:creationId xmlns:a16="http://schemas.microsoft.com/office/drawing/2014/main" id="{CA5CD23B-FB90-407B-1EA8-1890BBA01431}"/>
                  </a:ext>
                </a:extLst>
              </p:cNvPr>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a:extLst>
                  <a:ext uri="{FF2B5EF4-FFF2-40B4-BE49-F238E27FC236}">
                    <a16:creationId xmlns:a16="http://schemas.microsoft.com/office/drawing/2014/main" id="{A44FCE4E-E4DC-A688-ADD0-519D7A00D75D}"/>
                  </a:ext>
                </a:extLst>
              </p:cNvPr>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a:extLst>
                  <a:ext uri="{FF2B5EF4-FFF2-40B4-BE49-F238E27FC236}">
                    <a16:creationId xmlns:a16="http://schemas.microsoft.com/office/drawing/2014/main" id="{AB7D5B77-6F1E-8065-4D65-4BCEB2DD7F1B}"/>
                  </a:ext>
                </a:extLst>
              </p:cNvPr>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a:extLst>
                  <a:ext uri="{FF2B5EF4-FFF2-40B4-BE49-F238E27FC236}">
                    <a16:creationId xmlns:a16="http://schemas.microsoft.com/office/drawing/2014/main" id="{0842A47F-ADDF-800C-7B33-227FDD2A7D21}"/>
                  </a:ext>
                </a:extLst>
              </p:cNvPr>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a:extLst>
                  <a:ext uri="{FF2B5EF4-FFF2-40B4-BE49-F238E27FC236}">
                    <a16:creationId xmlns:a16="http://schemas.microsoft.com/office/drawing/2014/main" id="{5BA9784E-680C-D2ED-6251-97C50AECFD5A}"/>
                  </a:ext>
                </a:extLst>
              </p:cNvPr>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a:extLst>
                  <a:ext uri="{FF2B5EF4-FFF2-40B4-BE49-F238E27FC236}">
                    <a16:creationId xmlns:a16="http://schemas.microsoft.com/office/drawing/2014/main" id="{324F46D6-309F-6D43-AA4F-0678C5D79230}"/>
                  </a:ext>
                </a:extLst>
              </p:cNvPr>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a:extLst>
                  <a:ext uri="{FF2B5EF4-FFF2-40B4-BE49-F238E27FC236}">
                    <a16:creationId xmlns:a16="http://schemas.microsoft.com/office/drawing/2014/main" id="{8C1F72AD-44CD-91C4-4EC7-3B43254EA335}"/>
                  </a:ext>
                </a:extLst>
              </p:cNvPr>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a:extLst>
                  <a:ext uri="{FF2B5EF4-FFF2-40B4-BE49-F238E27FC236}">
                    <a16:creationId xmlns:a16="http://schemas.microsoft.com/office/drawing/2014/main" id="{30649D76-086D-6FC2-B113-E41C1EDC230B}"/>
                  </a:ext>
                </a:extLst>
              </p:cNvPr>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a:extLst>
                  <a:ext uri="{FF2B5EF4-FFF2-40B4-BE49-F238E27FC236}">
                    <a16:creationId xmlns:a16="http://schemas.microsoft.com/office/drawing/2014/main" id="{DE4232B7-C835-AEE0-0A18-5D78182E2E76}"/>
                  </a:ext>
                </a:extLst>
              </p:cNvPr>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a:extLst>
                  <a:ext uri="{FF2B5EF4-FFF2-40B4-BE49-F238E27FC236}">
                    <a16:creationId xmlns:a16="http://schemas.microsoft.com/office/drawing/2014/main" id="{E1C7A1C2-48DC-D774-D59B-41170F9BE154}"/>
                  </a:ext>
                </a:extLst>
              </p:cNvPr>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a:extLst>
                  <a:ext uri="{FF2B5EF4-FFF2-40B4-BE49-F238E27FC236}">
                    <a16:creationId xmlns:a16="http://schemas.microsoft.com/office/drawing/2014/main" id="{1C11B1DD-05E7-5189-09FB-FAE2098BDA2A}"/>
                  </a:ext>
                </a:extLst>
              </p:cNvPr>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a:extLst>
                  <a:ext uri="{FF2B5EF4-FFF2-40B4-BE49-F238E27FC236}">
                    <a16:creationId xmlns:a16="http://schemas.microsoft.com/office/drawing/2014/main" id="{07C27AB8-BB23-33EF-0222-589F48E828F6}"/>
                  </a:ext>
                </a:extLst>
              </p:cNvPr>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a:extLst>
                  <a:ext uri="{FF2B5EF4-FFF2-40B4-BE49-F238E27FC236}">
                    <a16:creationId xmlns:a16="http://schemas.microsoft.com/office/drawing/2014/main" id="{F3F2845E-5C18-D324-D86D-2822215BCC96}"/>
                  </a:ext>
                </a:extLst>
              </p:cNvPr>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a:extLst>
                  <a:ext uri="{FF2B5EF4-FFF2-40B4-BE49-F238E27FC236}">
                    <a16:creationId xmlns:a16="http://schemas.microsoft.com/office/drawing/2014/main" id="{937F7058-3D44-721E-AC9A-962F1E7F455F}"/>
                  </a:ext>
                </a:extLst>
              </p:cNvPr>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a:extLst>
                  <a:ext uri="{FF2B5EF4-FFF2-40B4-BE49-F238E27FC236}">
                    <a16:creationId xmlns:a16="http://schemas.microsoft.com/office/drawing/2014/main" id="{1140A9FB-F82B-CA77-AC71-B28F7A39433D}"/>
                  </a:ext>
                </a:extLst>
              </p:cNvPr>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a:extLst>
                  <a:ext uri="{FF2B5EF4-FFF2-40B4-BE49-F238E27FC236}">
                    <a16:creationId xmlns:a16="http://schemas.microsoft.com/office/drawing/2014/main" id="{1331FAF0-5609-6912-368D-CDDB5D99A8D7}"/>
                  </a:ext>
                </a:extLst>
              </p:cNvPr>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a:extLst>
                  <a:ext uri="{FF2B5EF4-FFF2-40B4-BE49-F238E27FC236}">
                    <a16:creationId xmlns:a16="http://schemas.microsoft.com/office/drawing/2014/main" id="{2E8C84D9-E6C1-DEAE-8644-5C5D1D1A7858}"/>
                  </a:ext>
                </a:extLst>
              </p:cNvPr>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a:extLst>
                  <a:ext uri="{FF2B5EF4-FFF2-40B4-BE49-F238E27FC236}">
                    <a16:creationId xmlns:a16="http://schemas.microsoft.com/office/drawing/2014/main" id="{D458B53E-3D49-5BE4-461D-FC652CB6DB6A}"/>
                  </a:ext>
                </a:extLst>
              </p:cNvPr>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a:extLst>
                  <a:ext uri="{FF2B5EF4-FFF2-40B4-BE49-F238E27FC236}">
                    <a16:creationId xmlns:a16="http://schemas.microsoft.com/office/drawing/2014/main" id="{5C3FC5FF-BC74-CB2E-3196-E03CCFC68152}"/>
                  </a:ext>
                </a:extLst>
              </p:cNvPr>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a:extLst>
                  <a:ext uri="{FF2B5EF4-FFF2-40B4-BE49-F238E27FC236}">
                    <a16:creationId xmlns:a16="http://schemas.microsoft.com/office/drawing/2014/main" id="{6028B084-C3CB-0AF1-0BAF-374EBE07A56E}"/>
                  </a:ext>
                </a:extLst>
              </p:cNvPr>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a:extLst>
                  <a:ext uri="{FF2B5EF4-FFF2-40B4-BE49-F238E27FC236}">
                    <a16:creationId xmlns:a16="http://schemas.microsoft.com/office/drawing/2014/main" id="{8FDB7D4B-E499-6A49-B796-E2D90062150D}"/>
                  </a:ext>
                </a:extLst>
              </p:cNvPr>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a:extLst>
                  <a:ext uri="{FF2B5EF4-FFF2-40B4-BE49-F238E27FC236}">
                    <a16:creationId xmlns:a16="http://schemas.microsoft.com/office/drawing/2014/main" id="{7B261A31-9984-5C74-038D-95FB17513C38}"/>
                  </a:ext>
                </a:extLst>
              </p:cNvPr>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a:extLst>
                  <a:ext uri="{FF2B5EF4-FFF2-40B4-BE49-F238E27FC236}">
                    <a16:creationId xmlns:a16="http://schemas.microsoft.com/office/drawing/2014/main" id="{B2B92820-C9E3-9FA1-0614-7A0C9F602594}"/>
                  </a:ext>
                </a:extLst>
              </p:cNvPr>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a:extLst>
                  <a:ext uri="{FF2B5EF4-FFF2-40B4-BE49-F238E27FC236}">
                    <a16:creationId xmlns:a16="http://schemas.microsoft.com/office/drawing/2014/main" id="{1D28EE2F-25FD-158D-770A-05CBBF53010A}"/>
                  </a:ext>
                </a:extLst>
              </p:cNvPr>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a:extLst>
                  <a:ext uri="{FF2B5EF4-FFF2-40B4-BE49-F238E27FC236}">
                    <a16:creationId xmlns:a16="http://schemas.microsoft.com/office/drawing/2014/main" id="{6CCA404E-FA3C-C6D1-47C9-5A856FA27F91}"/>
                  </a:ext>
                </a:extLst>
              </p:cNvPr>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a:extLst>
                  <a:ext uri="{FF2B5EF4-FFF2-40B4-BE49-F238E27FC236}">
                    <a16:creationId xmlns:a16="http://schemas.microsoft.com/office/drawing/2014/main" id="{41ADDC21-2D5A-003F-9FC7-FE35EAED6830}"/>
                  </a:ext>
                </a:extLst>
              </p:cNvPr>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a:extLst>
                  <a:ext uri="{FF2B5EF4-FFF2-40B4-BE49-F238E27FC236}">
                    <a16:creationId xmlns:a16="http://schemas.microsoft.com/office/drawing/2014/main" id="{48B5AF68-0D72-1093-A204-8F10ECBEA846}"/>
                  </a:ext>
                </a:extLst>
              </p:cNvPr>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a:extLst>
                  <a:ext uri="{FF2B5EF4-FFF2-40B4-BE49-F238E27FC236}">
                    <a16:creationId xmlns:a16="http://schemas.microsoft.com/office/drawing/2014/main" id="{8FF4B0A2-5F2A-C6DB-BC64-6D56B1B88DE1}"/>
                  </a:ext>
                </a:extLst>
              </p:cNvPr>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a:extLst>
                  <a:ext uri="{FF2B5EF4-FFF2-40B4-BE49-F238E27FC236}">
                    <a16:creationId xmlns:a16="http://schemas.microsoft.com/office/drawing/2014/main" id="{BF2BD48C-D34F-92A0-9571-F6C46B16AEDD}"/>
                  </a:ext>
                </a:extLst>
              </p:cNvPr>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a:extLst>
                  <a:ext uri="{FF2B5EF4-FFF2-40B4-BE49-F238E27FC236}">
                    <a16:creationId xmlns:a16="http://schemas.microsoft.com/office/drawing/2014/main" id="{E882C070-3DD4-4B66-D688-DF62670CAC21}"/>
                  </a:ext>
                </a:extLst>
              </p:cNvPr>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a:extLst>
                  <a:ext uri="{FF2B5EF4-FFF2-40B4-BE49-F238E27FC236}">
                    <a16:creationId xmlns:a16="http://schemas.microsoft.com/office/drawing/2014/main" id="{3FF1E151-9F5A-6B32-557D-44D5B16B0062}"/>
                  </a:ext>
                </a:extLst>
              </p:cNvPr>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a:extLst>
                  <a:ext uri="{FF2B5EF4-FFF2-40B4-BE49-F238E27FC236}">
                    <a16:creationId xmlns:a16="http://schemas.microsoft.com/office/drawing/2014/main" id="{71235A59-7642-A81B-B357-EEA847C87A99}"/>
                  </a:ext>
                </a:extLst>
              </p:cNvPr>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a:extLst>
                  <a:ext uri="{FF2B5EF4-FFF2-40B4-BE49-F238E27FC236}">
                    <a16:creationId xmlns:a16="http://schemas.microsoft.com/office/drawing/2014/main" id="{3496D54B-E82A-4252-D2AE-EDFE07508DF4}"/>
                  </a:ext>
                </a:extLst>
              </p:cNvPr>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a:extLst>
                  <a:ext uri="{FF2B5EF4-FFF2-40B4-BE49-F238E27FC236}">
                    <a16:creationId xmlns:a16="http://schemas.microsoft.com/office/drawing/2014/main" id="{959AE5B8-3714-ED21-4BFC-F3918A66B750}"/>
                  </a:ext>
                </a:extLst>
              </p:cNvPr>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a:extLst>
                  <a:ext uri="{FF2B5EF4-FFF2-40B4-BE49-F238E27FC236}">
                    <a16:creationId xmlns:a16="http://schemas.microsoft.com/office/drawing/2014/main" id="{B29DA3A0-DBE7-F22B-F1A5-DA5929FA453B}"/>
                  </a:ext>
                </a:extLst>
              </p:cNvPr>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a:extLst>
                  <a:ext uri="{FF2B5EF4-FFF2-40B4-BE49-F238E27FC236}">
                    <a16:creationId xmlns:a16="http://schemas.microsoft.com/office/drawing/2014/main" id="{28A2CFB2-390B-1166-3518-9EAAC28FA557}"/>
                  </a:ext>
                </a:extLst>
              </p:cNvPr>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a:extLst>
                  <a:ext uri="{FF2B5EF4-FFF2-40B4-BE49-F238E27FC236}">
                    <a16:creationId xmlns:a16="http://schemas.microsoft.com/office/drawing/2014/main" id="{F667C6AE-8E48-B1D4-520E-813A0C4C6AEE}"/>
                  </a:ext>
                </a:extLst>
              </p:cNvPr>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a:extLst>
                  <a:ext uri="{FF2B5EF4-FFF2-40B4-BE49-F238E27FC236}">
                    <a16:creationId xmlns:a16="http://schemas.microsoft.com/office/drawing/2014/main" id="{F18B641E-3A20-CBFE-959E-02262CA9BE7A}"/>
                  </a:ext>
                </a:extLst>
              </p:cNvPr>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a:extLst>
                  <a:ext uri="{FF2B5EF4-FFF2-40B4-BE49-F238E27FC236}">
                    <a16:creationId xmlns:a16="http://schemas.microsoft.com/office/drawing/2014/main" id="{D453AE8C-2A8F-24AB-CE8D-91EF873A1489}"/>
                  </a:ext>
                </a:extLst>
              </p:cNvPr>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a:extLst>
                  <a:ext uri="{FF2B5EF4-FFF2-40B4-BE49-F238E27FC236}">
                    <a16:creationId xmlns:a16="http://schemas.microsoft.com/office/drawing/2014/main" id="{D3B0421A-7227-C55E-4EF7-3441C3CBF16F}"/>
                  </a:ext>
                </a:extLst>
              </p:cNvPr>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a:extLst>
                  <a:ext uri="{FF2B5EF4-FFF2-40B4-BE49-F238E27FC236}">
                    <a16:creationId xmlns:a16="http://schemas.microsoft.com/office/drawing/2014/main" id="{6E79B566-DF73-55AF-A4F8-B40F2130077A}"/>
                  </a:ext>
                </a:extLst>
              </p:cNvPr>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a:extLst>
                  <a:ext uri="{FF2B5EF4-FFF2-40B4-BE49-F238E27FC236}">
                    <a16:creationId xmlns:a16="http://schemas.microsoft.com/office/drawing/2014/main" id="{D73AA5BB-1D65-AD4A-5C2E-E28A3F18F53E}"/>
                  </a:ext>
                </a:extLst>
              </p:cNvPr>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a:extLst>
                  <a:ext uri="{FF2B5EF4-FFF2-40B4-BE49-F238E27FC236}">
                    <a16:creationId xmlns:a16="http://schemas.microsoft.com/office/drawing/2014/main" id="{DCECF690-08E2-8EB0-4A91-D1D890EBD5B9}"/>
                  </a:ext>
                </a:extLst>
              </p:cNvPr>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a:extLst>
                  <a:ext uri="{FF2B5EF4-FFF2-40B4-BE49-F238E27FC236}">
                    <a16:creationId xmlns:a16="http://schemas.microsoft.com/office/drawing/2014/main" id="{2A364E19-49BA-0DD3-4CE6-F43216C11E8C}"/>
                  </a:ext>
                </a:extLst>
              </p:cNvPr>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a:extLst>
                  <a:ext uri="{FF2B5EF4-FFF2-40B4-BE49-F238E27FC236}">
                    <a16:creationId xmlns:a16="http://schemas.microsoft.com/office/drawing/2014/main" id="{FF93BD2D-E121-4B69-A2B2-A147491BCAB8}"/>
                  </a:ext>
                </a:extLst>
              </p:cNvPr>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a:extLst>
                  <a:ext uri="{FF2B5EF4-FFF2-40B4-BE49-F238E27FC236}">
                    <a16:creationId xmlns:a16="http://schemas.microsoft.com/office/drawing/2014/main" id="{0E67C01A-421E-9B1D-A4B8-B88F21F00CD5}"/>
                  </a:ext>
                </a:extLst>
              </p:cNvPr>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a:extLst>
                  <a:ext uri="{FF2B5EF4-FFF2-40B4-BE49-F238E27FC236}">
                    <a16:creationId xmlns:a16="http://schemas.microsoft.com/office/drawing/2014/main" id="{D2AC67D5-C663-D266-B271-54C0C2197C9B}"/>
                  </a:ext>
                </a:extLst>
              </p:cNvPr>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a:extLst>
                  <a:ext uri="{FF2B5EF4-FFF2-40B4-BE49-F238E27FC236}">
                    <a16:creationId xmlns:a16="http://schemas.microsoft.com/office/drawing/2014/main" id="{FC9AED47-4823-1E28-2FC2-560C2C7E94DD}"/>
                  </a:ext>
                </a:extLst>
              </p:cNvPr>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a:extLst>
                  <a:ext uri="{FF2B5EF4-FFF2-40B4-BE49-F238E27FC236}">
                    <a16:creationId xmlns:a16="http://schemas.microsoft.com/office/drawing/2014/main" id="{0107B19A-28C9-EFAA-CFF4-0A3F21262146}"/>
                  </a:ext>
                </a:extLst>
              </p:cNvPr>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a:extLst>
                  <a:ext uri="{FF2B5EF4-FFF2-40B4-BE49-F238E27FC236}">
                    <a16:creationId xmlns:a16="http://schemas.microsoft.com/office/drawing/2014/main" id="{02EF7FD7-6144-985B-6E57-6FADB314E519}"/>
                  </a:ext>
                </a:extLst>
              </p:cNvPr>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a:extLst>
                  <a:ext uri="{FF2B5EF4-FFF2-40B4-BE49-F238E27FC236}">
                    <a16:creationId xmlns:a16="http://schemas.microsoft.com/office/drawing/2014/main" id="{8AE45561-9DF2-C770-3AB8-A9FE74B1A992}"/>
                  </a:ext>
                </a:extLst>
              </p:cNvPr>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a:extLst>
                  <a:ext uri="{FF2B5EF4-FFF2-40B4-BE49-F238E27FC236}">
                    <a16:creationId xmlns:a16="http://schemas.microsoft.com/office/drawing/2014/main" id="{77A19699-19D0-F9E3-EDA9-E91D270551D9}"/>
                  </a:ext>
                </a:extLst>
              </p:cNvPr>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a:extLst>
                  <a:ext uri="{FF2B5EF4-FFF2-40B4-BE49-F238E27FC236}">
                    <a16:creationId xmlns:a16="http://schemas.microsoft.com/office/drawing/2014/main" id="{C633A05F-A25F-7476-648A-4101E3D3F571}"/>
                  </a:ext>
                </a:extLst>
              </p:cNvPr>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a:extLst>
                  <a:ext uri="{FF2B5EF4-FFF2-40B4-BE49-F238E27FC236}">
                    <a16:creationId xmlns:a16="http://schemas.microsoft.com/office/drawing/2014/main" id="{FFC46038-84E1-3A5A-F7B7-997C3DEE1CA7}"/>
                  </a:ext>
                </a:extLst>
              </p:cNvPr>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a:extLst>
                  <a:ext uri="{FF2B5EF4-FFF2-40B4-BE49-F238E27FC236}">
                    <a16:creationId xmlns:a16="http://schemas.microsoft.com/office/drawing/2014/main" id="{918D544C-F6B5-1DD6-7E0B-A4095D184260}"/>
                  </a:ext>
                </a:extLst>
              </p:cNvPr>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a:extLst>
                  <a:ext uri="{FF2B5EF4-FFF2-40B4-BE49-F238E27FC236}">
                    <a16:creationId xmlns:a16="http://schemas.microsoft.com/office/drawing/2014/main" id="{66856422-E383-B891-147A-FDD0B8F88F3E}"/>
                  </a:ext>
                </a:extLst>
              </p:cNvPr>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a:extLst>
                  <a:ext uri="{FF2B5EF4-FFF2-40B4-BE49-F238E27FC236}">
                    <a16:creationId xmlns:a16="http://schemas.microsoft.com/office/drawing/2014/main" id="{FF28FEC4-3675-3951-1B1D-C055D1A5E8A6}"/>
                  </a:ext>
                </a:extLst>
              </p:cNvPr>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a:extLst>
                  <a:ext uri="{FF2B5EF4-FFF2-40B4-BE49-F238E27FC236}">
                    <a16:creationId xmlns:a16="http://schemas.microsoft.com/office/drawing/2014/main" id="{2ECE6B11-8EA6-C98A-C2BB-55C1D6651592}"/>
                  </a:ext>
                </a:extLst>
              </p:cNvPr>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a:extLst>
                  <a:ext uri="{FF2B5EF4-FFF2-40B4-BE49-F238E27FC236}">
                    <a16:creationId xmlns:a16="http://schemas.microsoft.com/office/drawing/2014/main" id="{9FF96FFE-4F39-DDD8-E139-A36D70BC7F69}"/>
                  </a:ext>
                </a:extLst>
              </p:cNvPr>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a:extLst>
                  <a:ext uri="{FF2B5EF4-FFF2-40B4-BE49-F238E27FC236}">
                    <a16:creationId xmlns:a16="http://schemas.microsoft.com/office/drawing/2014/main" id="{BC5FA9AB-86DB-4BE8-70A2-D44B4CA176E0}"/>
                  </a:ext>
                </a:extLst>
              </p:cNvPr>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28">
              <a:extLst>
                <a:ext uri="{FF2B5EF4-FFF2-40B4-BE49-F238E27FC236}">
                  <a16:creationId xmlns:a16="http://schemas.microsoft.com/office/drawing/2014/main" id="{1040BB3E-3474-3269-A6A0-7AD4E0DE2497}"/>
                </a:ext>
              </a:extLst>
            </p:cNvPr>
            <p:cNvGrpSpPr/>
            <p:nvPr/>
          </p:nvGrpSpPr>
          <p:grpSpPr>
            <a:xfrm>
              <a:off x="280008" y="198770"/>
              <a:ext cx="1244764" cy="4753836"/>
              <a:chOff x="7741233" y="198770"/>
              <a:chExt cx="1244764" cy="4753836"/>
            </a:xfrm>
          </p:grpSpPr>
          <p:grpSp>
            <p:nvGrpSpPr>
              <p:cNvPr id="1396" name="Google Shape;1396;p28">
                <a:extLst>
                  <a:ext uri="{FF2B5EF4-FFF2-40B4-BE49-F238E27FC236}">
                    <a16:creationId xmlns:a16="http://schemas.microsoft.com/office/drawing/2014/main" id="{24106CB4-261B-7E11-44E8-A204B0157843}"/>
                  </a:ext>
                </a:extLst>
              </p:cNvPr>
              <p:cNvGrpSpPr/>
              <p:nvPr/>
            </p:nvGrpSpPr>
            <p:grpSpPr>
              <a:xfrm>
                <a:off x="7741233" y="1337670"/>
                <a:ext cx="132911" cy="199379"/>
                <a:chOff x="2778349" y="5640986"/>
                <a:chExt cx="508847" cy="763610"/>
              </a:xfrm>
            </p:grpSpPr>
            <p:sp>
              <p:nvSpPr>
                <p:cNvPr id="1397" name="Google Shape;1397;p28">
                  <a:extLst>
                    <a:ext uri="{FF2B5EF4-FFF2-40B4-BE49-F238E27FC236}">
                      <a16:creationId xmlns:a16="http://schemas.microsoft.com/office/drawing/2014/main" id="{DE6FDBC2-5816-7A51-E394-5C69E1204FBC}"/>
                    </a:ext>
                  </a:extLst>
                </p:cNvPr>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a:extLst>
                    <a:ext uri="{FF2B5EF4-FFF2-40B4-BE49-F238E27FC236}">
                      <a16:creationId xmlns:a16="http://schemas.microsoft.com/office/drawing/2014/main" id="{C7373C3F-2017-16A1-1D17-8E7E2826C75B}"/>
                    </a:ext>
                  </a:extLst>
                </p:cNvPr>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8">
                <a:extLst>
                  <a:ext uri="{FF2B5EF4-FFF2-40B4-BE49-F238E27FC236}">
                    <a16:creationId xmlns:a16="http://schemas.microsoft.com/office/drawing/2014/main" id="{D5397D41-93A6-8C8F-E60F-AA62EE66F934}"/>
                  </a:ext>
                </a:extLst>
              </p:cNvPr>
              <p:cNvGrpSpPr/>
              <p:nvPr/>
            </p:nvGrpSpPr>
            <p:grpSpPr>
              <a:xfrm>
                <a:off x="8802252" y="4676943"/>
                <a:ext cx="183745" cy="275663"/>
                <a:chOff x="2778349" y="5640986"/>
                <a:chExt cx="508847" cy="763610"/>
              </a:xfrm>
            </p:grpSpPr>
            <p:sp>
              <p:nvSpPr>
                <p:cNvPr id="1400" name="Google Shape;1400;p28">
                  <a:extLst>
                    <a:ext uri="{FF2B5EF4-FFF2-40B4-BE49-F238E27FC236}">
                      <a16:creationId xmlns:a16="http://schemas.microsoft.com/office/drawing/2014/main" id="{093505DB-029F-A1BE-E09E-0342E26770EE}"/>
                    </a:ext>
                  </a:extLst>
                </p:cNvPr>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a:extLst>
                    <a:ext uri="{FF2B5EF4-FFF2-40B4-BE49-F238E27FC236}">
                      <a16:creationId xmlns:a16="http://schemas.microsoft.com/office/drawing/2014/main" id="{D2403D39-C440-673C-47EB-FFAAA568C81A}"/>
                    </a:ext>
                  </a:extLst>
                </p:cNvPr>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28">
                <a:extLst>
                  <a:ext uri="{FF2B5EF4-FFF2-40B4-BE49-F238E27FC236}">
                    <a16:creationId xmlns:a16="http://schemas.microsoft.com/office/drawing/2014/main" id="{80BCA06F-CB1D-6D69-7235-FB7B693C470A}"/>
                  </a:ext>
                </a:extLst>
              </p:cNvPr>
              <p:cNvGrpSpPr/>
              <p:nvPr/>
            </p:nvGrpSpPr>
            <p:grpSpPr>
              <a:xfrm>
                <a:off x="8802246" y="198770"/>
                <a:ext cx="132911" cy="199379"/>
                <a:chOff x="2778349" y="5640986"/>
                <a:chExt cx="508847" cy="763610"/>
              </a:xfrm>
            </p:grpSpPr>
            <p:sp>
              <p:nvSpPr>
                <p:cNvPr id="1403" name="Google Shape;1403;p28">
                  <a:extLst>
                    <a:ext uri="{FF2B5EF4-FFF2-40B4-BE49-F238E27FC236}">
                      <a16:creationId xmlns:a16="http://schemas.microsoft.com/office/drawing/2014/main" id="{2179AF42-DA41-B005-9A31-BF9F8A175AA8}"/>
                    </a:ext>
                  </a:extLst>
                </p:cNvPr>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a:extLst>
                    <a:ext uri="{FF2B5EF4-FFF2-40B4-BE49-F238E27FC236}">
                      <a16:creationId xmlns:a16="http://schemas.microsoft.com/office/drawing/2014/main" id="{D556CCAE-7666-F13B-CDEC-11EB02DF336F}"/>
                    </a:ext>
                  </a:extLst>
                </p:cNvPr>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85" name="Google Shape;1785;p46">
            <a:extLst>
              <a:ext uri="{FF2B5EF4-FFF2-40B4-BE49-F238E27FC236}">
                <a16:creationId xmlns:a16="http://schemas.microsoft.com/office/drawing/2014/main" id="{08C1CFAC-E426-DFD6-0DA9-E1F489424BDB}"/>
              </a:ext>
            </a:extLst>
          </p:cNvPr>
          <p:cNvSpPr txBox="1">
            <a:spLocks noGrp="1"/>
          </p:cNvSpPr>
          <p:nvPr>
            <p:ph type="title"/>
          </p:nvPr>
        </p:nvSpPr>
        <p:spPr>
          <a:xfrm>
            <a:off x="716700" y="28500"/>
            <a:ext cx="7710600" cy="482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DZ" sz="2800" dirty="0">
                <a:latin typeface="Andalus" panose="02020603050405020304" pitchFamily="18" charset="-78"/>
                <a:cs typeface="Andalus" panose="02020603050405020304" pitchFamily="18" charset="-78"/>
              </a:rPr>
              <a:t>الوقاية من التهديدات الداخلية بالتشفير </a:t>
            </a:r>
            <a:endParaRPr sz="2800" dirty="0">
              <a:latin typeface="Andalus" panose="02020603050405020304" pitchFamily="18" charset="-78"/>
              <a:cs typeface="Andalus" panose="02020603050405020304" pitchFamily="18" charset="-78"/>
            </a:endParaRPr>
          </a:p>
        </p:txBody>
      </p:sp>
      <p:sp>
        <p:nvSpPr>
          <p:cNvPr id="8" name="Content Placeholder 2">
            <a:extLst>
              <a:ext uri="{FF2B5EF4-FFF2-40B4-BE49-F238E27FC236}">
                <a16:creationId xmlns:a16="http://schemas.microsoft.com/office/drawing/2014/main" id="{E6A0ADCA-BC8D-ECAA-4AA8-D8114C9A2F48}"/>
              </a:ext>
            </a:extLst>
          </p:cNvPr>
          <p:cNvSpPr txBox="1">
            <a:spLocks/>
          </p:cNvSpPr>
          <p:nvPr/>
        </p:nvSpPr>
        <p:spPr>
          <a:xfrm>
            <a:off x="491836" y="510900"/>
            <a:ext cx="7848600" cy="452522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just" rtl="1">
              <a:buClr>
                <a:schemeClr val="bg1"/>
              </a:buClr>
            </a:pPr>
            <a:endParaRPr lang="ar-DZ" sz="2000" dirty="0">
              <a:solidFill>
                <a:schemeClr val="bg1"/>
              </a:solidFill>
            </a:endParaRPr>
          </a:p>
        </p:txBody>
      </p:sp>
      <p:sp>
        <p:nvSpPr>
          <p:cNvPr id="13" name="Google Shape;1315;p26">
            <a:extLst>
              <a:ext uri="{FF2B5EF4-FFF2-40B4-BE49-F238E27FC236}">
                <a16:creationId xmlns:a16="http://schemas.microsoft.com/office/drawing/2014/main" id="{7AB814BC-A3E3-2F8E-99E4-62B0457C5B72}"/>
              </a:ext>
            </a:extLst>
          </p:cNvPr>
          <p:cNvSpPr txBox="1">
            <a:spLocks/>
          </p:cNvSpPr>
          <p:nvPr/>
        </p:nvSpPr>
        <p:spPr>
          <a:xfrm>
            <a:off x="2435365" y="656261"/>
            <a:ext cx="5635774" cy="655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dirty="0">
                <a:solidFill>
                  <a:schemeClr val="accent1"/>
                </a:solidFill>
              </a:rPr>
              <a:t>تنفيذ مبدأ الحد الأدنى من الامتيازات، وضمان حصول الأفراد على الوصول إلى المعلومات الضرورية لأدوارهم فقط .</a:t>
            </a:r>
          </a:p>
        </p:txBody>
      </p:sp>
      <p:sp>
        <p:nvSpPr>
          <p:cNvPr id="14" name="Google Shape;1319;p26">
            <a:extLst>
              <a:ext uri="{FF2B5EF4-FFF2-40B4-BE49-F238E27FC236}">
                <a16:creationId xmlns:a16="http://schemas.microsoft.com/office/drawing/2014/main" id="{A732E504-5697-3487-73F1-F6FBFCB3B448}"/>
              </a:ext>
            </a:extLst>
          </p:cNvPr>
          <p:cNvSpPr txBox="1">
            <a:spLocks/>
          </p:cNvSpPr>
          <p:nvPr/>
        </p:nvSpPr>
        <p:spPr>
          <a:xfrm>
            <a:off x="7881925" y="670230"/>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1</a:t>
            </a:r>
          </a:p>
        </p:txBody>
      </p:sp>
      <p:sp>
        <p:nvSpPr>
          <p:cNvPr id="22" name="Google Shape;1319;p26">
            <a:extLst>
              <a:ext uri="{FF2B5EF4-FFF2-40B4-BE49-F238E27FC236}">
                <a16:creationId xmlns:a16="http://schemas.microsoft.com/office/drawing/2014/main" id="{9A3E31F0-ADEA-D832-811F-F19D4AE8850F}"/>
              </a:ext>
            </a:extLst>
          </p:cNvPr>
          <p:cNvSpPr txBox="1">
            <a:spLocks/>
          </p:cNvSpPr>
          <p:nvPr/>
        </p:nvSpPr>
        <p:spPr>
          <a:xfrm>
            <a:off x="7902204" y="1897926"/>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
        <p:nvSpPr>
          <p:cNvPr id="7" name="TextBox 6">
            <a:extLst>
              <a:ext uri="{FF2B5EF4-FFF2-40B4-BE49-F238E27FC236}">
                <a16:creationId xmlns:a16="http://schemas.microsoft.com/office/drawing/2014/main" id="{04EDC1F8-ABDB-6EC5-827A-27AA48465046}"/>
              </a:ext>
            </a:extLst>
          </p:cNvPr>
          <p:cNvSpPr txBox="1"/>
          <p:nvPr/>
        </p:nvSpPr>
        <p:spPr>
          <a:xfrm>
            <a:off x="2975391" y="1260805"/>
            <a:ext cx="5443962" cy="738664"/>
          </a:xfrm>
          <a:prstGeom prst="rect">
            <a:avLst/>
          </a:prstGeom>
          <a:noFill/>
        </p:spPr>
        <p:txBody>
          <a:bodyPr wrap="square">
            <a:spAutoFit/>
          </a:bodyPr>
          <a:lstStyle/>
          <a:p>
            <a:pPr algn="r" rtl="1"/>
            <a:r>
              <a:rPr lang="ar-DZ" dirty="0">
                <a:solidFill>
                  <a:schemeClr val="tx1"/>
                </a:solidFill>
              </a:rPr>
              <a:t>في عام 2021 في جامعة مانشستر، سُرق كمبيوتر محمول جامعي يحتوي على بحث غير منشور و معلومات</a:t>
            </a:r>
            <a:r>
              <a:rPr lang="en-US" dirty="0">
                <a:solidFill>
                  <a:schemeClr val="tx1"/>
                </a:solidFill>
              </a:rPr>
              <a:t> </a:t>
            </a:r>
            <a:r>
              <a:rPr lang="ar-DZ" dirty="0">
                <a:solidFill>
                  <a:schemeClr val="tx1"/>
                </a:solidFill>
              </a:rPr>
              <a:t> أخرى . ولأن البيانات كانت مشفرة باستخدام </a:t>
            </a:r>
            <a:r>
              <a:rPr lang="en-US" dirty="0">
                <a:solidFill>
                  <a:schemeClr val="tx1"/>
                </a:solidFill>
              </a:rPr>
              <a:t> BitLocker، </a:t>
            </a:r>
            <a:r>
              <a:rPr lang="ar-DZ" dirty="0">
                <a:solidFill>
                  <a:schemeClr val="tx1"/>
                </a:solidFill>
              </a:rPr>
              <a:t>ظلت المعلومات آمنة.</a:t>
            </a:r>
            <a:endParaRPr lang="en-US" dirty="0">
              <a:solidFill>
                <a:schemeClr val="tx1"/>
              </a:solidFill>
            </a:endParaRPr>
          </a:p>
        </p:txBody>
      </p:sp>
      <p:sp>
        <p:nvSpPr>
          <p:cNvPr id="9" name="Google Shape;1319;p26">
            <a:extLst>
              <a:ext uri="{FF2B5EF4-FFF2-40B4-BE49-F238E27FC236}">
                <a16:creationId xmlns:a16="http://schemas.microsoft.com/office/drawing/2014/main" id="{7CF63E71-C006-EF58-E27E-4E16CC1667C9}"/>
              </a:ext>
            </a:extLst>
          </p:cNvPr>
          <p:cNvSpPr txBox="1">
            <a:spLocks/>
          </p:cNvSpPr>
          <p:nvPr/>
        </p:nvSpPr>
        <p:spPr>
          <a:xfrm>
            <a:off x="7902204" y="1897926"/>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2</a:t>
            </a:r>
          </a:p>
        </p:txBody>
      </p:sp>
      <p:sp>
        <p:nvSpPr>
          <p:cNvPr id="10" name="Google Shape;1315;p26">
            <a:extLst>
              <a:ext uri="{FF2B5EF4-FFF2-40B4-BE49-F238E27FC236}">
                <a16:creationId xmlns:a16="http://schemas.microsoft.com/office/drawing/2014/main" id="{A23FE6C1-0C6D-144E-F619-FE517E56FEF1}"/>
              </a:ext>
            </a:extLst>
          </p:cNvPr>
          <p:cNvSpPr txBox="1">
            <a:spLocks/>
          </p:cNvSpPr>
          <p:nvPr/>
        </p:nvSpPr>
        <p:spPr>
          <a:xfrm>
            <a:off x="2409040" y="1959877"/>
            <a:ext cx="5635774" cy="448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dirty="0">
                <a:solidFill>
                  <a:schemeClr val="accent1"/>
                </a:solidFill>
              </a:rPr>
              <a:t>مراجعة وتعديل أذونات الوصول للبيانات بانتظام مع تغير الأدوار والمسؤوليات.</a:t>
            </a:r>
            <a:endParaRPr lang="en-US" dirty="0">
              <a:solidFill>
                <a:schemeClr val="accent1"/>
              </a:solidFill>
            </a:endParaRPr>
          </a:p>
        </p:txBody>
      </p:sp>
      <p:sp>
        <p:nvSpPr>
          <p:cNvPr id="11" name="Google Shape;1319;p26">
            <a:extLst>
              <a:ext uri="{FF2B5EF4-FFF2-40B4-BE49-F238E27FC236}">
                <a16:creationId xmlns:a16="http://schemas.microsoft.com/office/drawing/2014/main" id="{5C22170E-767F-5C23-E4FB-3AB983215B88}"/>
              </a:ext>
            </a:extLst>
          </p:cNvPr>
          <p:cNvSpPr txBox="1">
            <a:spLocks/>
          </p:cNvSpPr>
          <p:nvPr/>
        </p:nvSpPr>
        <p:spPr>
          <a:xfrm>
            <a:off x="7902204" y="2492428"/>
            <a:ext cx="7758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3000" b="1" i="0" u="none" strike="noStrike" kern="0" cap="none" spc="0" normalizeH="0" baseline="0" noProof="0" dirty="0">
                <a:ln>
                  <a:noFill/>
                </a:ln>
                <a:solidFill>
                  <a:srgbClr val="00C9F8"/>
                </a:solidFill>
                <a:effectLst/>
                <a:uLnTx/>
                <a:uFillTx/>
                <a:latin typeface="Aldrich"/>
                <a:sym typeface="Aldrich"/>
              </a:rPr>
              <a:t>3</a:t>
            </a:r>
          </a:p>
        </p:txBody>
      </p:sp>
      <p:sp>
        <p:nvSpPr>
          <p:cNvPr id="15" name="Google Shape;1315;p26">
            <a:extLst>
              <a:ext uri="{FF2B5EF4-FFF2-40B4-BE49-F238E27FC236}">
                <a16:creationId xmlns:a16="http://schemas.microsoft.com/office/drawing/2014/main" id="{FFE10F00-F8DA-1765-E005-BD39C529ED04}"/>
              </a:ext>
            </a:extLst>
          </p:cNvPr>
          <p:cNvSpPr txBox="1">
            <a:spLocks/>
          </p:cNvSpPr>
          <p:nvPr/>
        </p:nvSpPr>
        <p:spPr>
          <a:xfrm>
            <a:off x="2428516" y="2492393"/>
            <a:ext cx="5635774" cy="63701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dirty="0">
                <a:solidFill>
                  <a:schemeClr val="accent1"/>
                </a:solidFill>
              </a:rPr>
              <a:t>عدم نقل البيانات باستخدام أدوات النقل غير الرسمية و غير المصرح بها, وقفل نقل البيانات بين الجهاز وأجهزة النقل باستخدام كلمات مرور سرية.</a:t>
            </a:r>
            <a:r>
              <a:rPr lang="en-US" dirty="0">
                <a:solidFill>
                  <a:schemeClr val="accent1"/>
                </a:solidFill>
              </a:rPr>
              <a:t>  </a:t>
            </a:r>
          </a:p>
          <a:p>
            <a:pPr algn="r">
              <a:buClr>
                <a:schemeClr val="dk1"/>
              </a:buClr>
              <a:buSzPts val="1100"/>
            </a:pPr>
            <a:endParaRPr lang="en-US" dirty="0">
              <a:solidFill>
                <a:schemeClr val="accent1"/>
              </a:solidFill>
            </a:endParaRPr>
          </a:p>
        </p:txBody>
      </p:sp>
      <p:pic>
        <p:nvPicPr>
          <p:cNvPr id="26" name="Picture 25">
            <a:extLst>
              <a:ext uri="{FF2B5EF4-FFF2-40B4-BE49-F238E27FC236}">
                <a16:creationId xmlns:a16="http://schemas.microsoft.com/office/drawing/2014/main" id="{BF0CD1F4-5BA9-B193-333E-AE32698B0CD1}"/>
              </a:ext>
            </a:extLst>
          </p:cNvPr>
          <p:cNvPicPr>
            <a:picLocks noChangeAspect="1"/>
          </p:cNvPicPr>
          <p:nvPr/>
        </p:nvPicPr>
        <p:blipFill>
          <a:blip r:embed="rId3"/>
          <a:stretch>
            <a:fillRect/>
          </a:stretch>
        </p:blipFill>
        <p:spPr>
          <a:xfrm>
            <a:off x="637410" y="3152413"/>
            <a:ext cx="1913530" cy="1913530"/>
          </a:xfrm>
          <a:prstGeom prst="rect">
            <a:avLst/>
          </a:prstGeom>
        </p:spPr>
      </p:pic>
      <p:sp>
        <p:nvSpPr>
          <p:cNvPr id="29" name="Google Shape;1315;p26">
            <a:extLst>
              <a:ext uri="{FF2B5EF4-FFF2-40B4-BE49-F238E27FC236}">
                <a16:creationId xmlns:a16="http://schemas.microsoft.com/office/drawing/2014/main" id="{F4B320BA-0A8A-A172-992F-111EF9E9C7DB}"/>
              </a:ext>
            </a:extLst>
          </p:cNvPr>
          <p:cNvSpPr txBox="1">
            <a:spLocks/>
          </p:cNvSpPr>
          <p:nvPr/>
        </p:nvSpPr>
        <p:spPr>
          <a:xfrm>
            <a:off x="2453395" y="3334030"/>
            <a:ext cx="5973905" cy="63701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Clr>
                <a:schemeClr val="dk1"/>
              </a:buClr>
              <a:buSzPts val="1100"/>
            </a:pPr>
            <a:r>
              <a:rPr lang="ar-DZ" dirty="0">
                <a:solidFill>
                  <a:schemeClr val="tx1"/>
                </a:solidFill>
              </a:rPr>
              <a:t>تستخدم العديد من الجامعات برنامج </a:t>
            </a:r>
            <a:r>
              <a:rPr lang="ar-DZ" dirty="0" err="1">
                <a:solidFill>
                  <a:schemeClr val="tx1"/>
                </a:solidFill>
              </a:rPr>
              <a:t>فيراكربت</a:t>
            </a:r>
            <a:r>
              <a:rPr lang="en-US" dirty="0">
                <a:solidFill>
                  <a:schemeClr val="tx1"/>
                </a:solidFill>
              </a:rPr>
              <a:t>، </a:t>
            </a:r>
            <a:r>
              <a:rPr lang="ar-DZ" dirty="0">
                <a:solidFill>
                  <a:schemeClr val="tx1"/>
                </a:solidFill>
              </a:rPr>
              <a:t>وهو برنامج تشفير مفتوح المصدر، لتأمين البيانات الحساسة, ومنها جامعات هاواي, بوردو, فيرجينيا التكنولوجية, بوسطن, دنفر, وجامعة ادنبرة.</a:t>
            </a:r>
            <a:endParaRPr lang="en-US" dirty="0">
              <a:solidFill>
                <a:schemeClr val="tx1"/>
              </a:solidFill>
            </a:endParaRPr>
          </a:p>
        </p:txBody>
      </p:sp>
    </p:spTree>
    <p:extLst>
      <p:ext uri="{BB962C8B-B14F-4D97-AF65-F5344CB8AC3E}">
        <p14:creationId xmlns:p14="http://schemas.microsoft.com/office/powerpoint/2010/main" val="108230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7">
          <a:extLst>
            <a:ext uri="{FF2B5EF4-FFF2-40B4-BE49-F238E27FC236}">
              <a16:creationId xmlns:a16="http://schemas.microsoft.com/office/drawing/2014/main" id="{08520AF7-6BDD-111D-8635-64CF72612EDD}"/>
            </a:ext>
          </a:extLst>
        </p:cNvPr>
        <p:cNvGrpSpPr/>
        <p:nvPr/>
      </p:nvGrpSpPr>
      <p:grpSpPr>
        <a:xfrm>
          <a:off x="0" y="0"/>
          <a:ext cx="0" cy="0"/>
          <a:chOff x="0" y="0"/>
          <a:chExt cx="0" cy="0"/>
        </a:xfrm>
      </p:grpSpPr>
      <p:sp>
        <p:nvSpPr>
          <p:cNvPr id="1812" name="Google Shape;1812;p49">
            <a:extLst>
              <a:ext uri="{FF2B5EF4-FFF2-40B4-BE49-F238E27FC236}">
                <a16:creationId xmlns:a16="http://schemas.microsoft.com/office/drawing/2014/main" id="{5D19C914-C4B6-BE3E-1B90-4EDC3A55642F}"/>
              </a:ext>
            </a:extLst>
          </p:cNvPr>
          <p:cNvSpPr txBox="1">
            <a:spLocks noGrp="1"/>
          </p:cNvSpPr>
          <p:nvPr>
            <p:ph type="title"/>
          </p:nvPr>
        </p:nvSpPr>
        <p:spPr>
          <a:xfrm>
            <a:off x="454934" y="441808"/>
            <a:ext cx="2813762"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ar-DZ" sz="4000" dirty="0"/>
              <a:t>دراسة حالة </a:t>
            </a:r>
            <a:endParaRPr sz="4000" dirty="0"/>
          </a:p>
        </p:txBody>
      </p:sp>
      <p:sp>
        <p:nvSpPr>
          <p:cNvPr id="29" name="Google Shape;1811;p49">
            <a:extLst>
              <a:ext uri="{FF2B5EF4-FFF2-40B4-BE49-F238E27FC236}">
                <a16:creationId xmlns:a16="http://schemas.microsoft.com/office/drawing/2014/main" id="{58613CBF-AFFA-96EB-860B-000867CE8B77}"/>
              </a:ext>
            </a:extLst>
          </p:cNvPr>
          <p:cNvSpPr txBox="1"/>
          <p:nvPr/>
        </p:nvSpPr>
        <p:spPr>
          <a:xfrm>
            <a:off x="53044" y="1198199"/>
            <a:ext cx="4348359" cy="3188833"/>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ar-DZ" sz="2000" dirty="0">
                <a:solidFill>
                  <a:schemeClr val="tx1"/>
                </a:solidFill>
              </a:rPr>
              <a:t>في عام 2018، تعرضت الجامعة الوطنية الأسترالية لاختراق هائل للبيانات حيث تمكن المتسللون من الوصول إلى 19 عامًا من السجلات الحساسة للطلاب والموظفين. </a:t>
            </a:r>
          </a:p>
          <a:p>
            <a:pPr marL="0" lvl="0" indent="0" algn="ctr" rtl="0">
              <a:lnSpc>
                <a:spcPct val="100000"/>
              </a:lnSpc>
              <a:spcBef>
                <a:spcPts val="0"/>
              </a:spcBef>
              <a:spcAft>
                <a:spcPts val="0"/>
              </a:spcAft>
              <a:buClr>
                <a:schemeClr val="dk1"/>
              </a:buClr>
              <a:buSzPts val="1100"/>
              <a:buFont typeface="Arial"/>
              <a:buNone/>
            </a:pPr>
            <a:r>
              <a:rPr lang="ar-DZ" sz="2000" dirty="0">
                <a:solidFill>
                  <a:schemeClr val="tx1"/>
                </a:solidFill>
              </a:rPr>
              <a:t>شمل ذلك أرقام الملفات الضريبية وتفاصيل جوازات السفر ومعلومات الحسابات المصرفية.</a:t>
            </a:r>
          </a:p>
          <a:p>
            <a:pPr marL="0" lvl="0" indent="0" algn="ctr" rtl="0">
              <a:lnSpc>
                <a:spcPct val="100000"/>
              </a:lnSpc>
              <a:spcBef>
                <a:spcPts val="0"/>
              </a:spcBef>
              <a:spcAft>
                <a:spcPts val="0"/>
              </a:spcAft>
              <a:buClr>
                <a:schemeClr val="dk1"/>
              </a:buClr>
              <a:buSzPts val="1100"/>
              <a:buFont typeface="Arial"/>
              <a:buNone/>
            </a:pPr>
            <a:r>
              <a:rPr lang="ar-DZ" sz="2000" dirty="0">
                <a:solidFill>
                  <a:schemeClr val="tx1"/>
                </a:solidFill>
              </a:rPr>
              <a:t> وسلط الاختراق الضوء على كيف أن الجامعات هي أهداف رئيسية للهجمات الإلكترونية، وخاصة للتجسس والاحتيال المالي.</a:t>
            </a:r>
            <a:endParaRPr lang="ar-DZ" sz="1800" dirty="0">
              <a:solidFill>
                <a:schemeClr val="tx1"/>
              </a:solidFill>
            </a:endParaRPr>
          </a:p>
        </p:txBody>
      </p:sp>
      <p:grpSp>
        <p:nvGrpSpPr>
          <p:cNvPr id="30" name="Google Shape;9033;p54">
            <a:extLst>
              <a:ext uri="{FF2B5EF4-FFF2-40B4-BE49-F238E27FC236}">
                <a16:creationId xmlns:a16="http://schemas.microsoft.com/office/drawing/2014/main" id="{9C950F10-A5B3-3F78-FA72-6203242CBF0E}"/>
              </a:ext>
            </a:extLst>
          </p:cNvPr>
          <p:cNvGrpSpPr/>
          <p:nvPr/>
        </p:nvGrpSpPr>
        <p:grpSpPr>
          <a:xfrm>
            <a:off x="7713070" y="1737041"/>
            <a:ext cx="1430930" cy="1197451"/>
            <a:chOff x="4334725" y="1355875"/>
            <a:chExt cx="3106650" cy="3001900"/>
          </a:xfrm>
        </p:grpSpPr>
        <p:grpSp>
          <p:nvGrpSpPr>
            <p:cNvPr id="31" name="Google Shape;9034;p54">
              <a:extLst>
                <a:ext uri="{FF2B5EF4-FFF2-40B4-BE49-F238E27FC236}">
                  <a16:creationId xmlns:a16="http://schemas.microsoft.com/office/drawing/2014/main" id="{1C4BB481-A709-6E4D-ECB0-F5A17165161E}"/>
                </a:ext>
              </a:extLst>
            </p:cNvPr>
            <p:cNvGrpSpPr/>
            <p:nvPr/>
          </p:nvGrpSpPr>
          <p:grpSpPr>
            <a:xfrm>
              <a:off x="4516050" y="1724875"/>
              <a:ext cx="2693725" cy="2632900"/>
              <a:chOff x="4516050" y="1724875"/>
              <a:chExt cx="2693725" cy="2632900"/>
            </a:xfrm>
          </p:grpSpPr>
          <p:sp>
            <p:nvSpPr>
              <p:cNvPr id="1796" name="Google Shape;9035;p54">
                <a:extLst>
                  <a:ext uri="{FF2B5EF4-FFF2-40B4-BE49-F238E27FC236}">
                    <a16:creationId xmlns:a16="http://schemas.microsoft.com/office/drawing/2014/main" id="{46BE3C53-4B23-DF7D-FCC3-22F86CE8CE7D}"/>
                  </a:ext>
                </a:extLst>
              </p:cNvPr>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9036;p54">
                <a:extLst>
                  <a:ext uri="{FF2B5EF4-FFF2-40B4-BE49-F238E27FC236}">
                    <a16:creationId xmlns:a16="http://schemas.microsoft.com/office/drawing/2014/main" id="{8212D5B4-6864-F119-A243-1C65B436C853}"/>
                  </a:ext>
                </a:extLst>
              </p:cNvPr>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9037;p54">
                <a:extLst>
                  <a:ext uri="{FF2B5EF4-FFF2-40B4-BE49-F238E27FC236}">
                    <a16:creationId xmlns:a16="http://schemas.microsoft.com/office/drawing/2014/main" id="{D0626F3B-5FD1-93D5-9992-A7D44CB523D0}"/>
                  </a:ext>
                </a:extLst>
              </p:cNvPr>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9038;p54">
              <a:extLst>
                <a:ext uri="{FF2B5EF4-FFF2-40B4-BE49-F238E27FC236}">
                  <a16:creationId xmlns:a16="http://schemas.microsoft.com/office/drawing/2014/main" id="{4529C8DB-339C-3A8B-C9B2-AB2028CEA3D9}"/>
                </a:ext>
              </a:extLst>
            </p:cNvPr>
            <p:cNvGrpSpPr/>
            <p:nvPr/>
          </p:nvGrpSpPr>
          <p:grpSpPr>
            <a:xfrm>
              <a:off x="4334725" y="1355875"/>
              <a:ext cx="3106650" cy="2709650"/>
              <a:chOff x="4334725" y="1355875"/>
              <a:chExt cx="3106650" cy="2709650"/>
            </a:xfrm>
          </p:grpSpPr>
          <p:sp>
            <p:nvSpPr>
              <p:cNvPr id="1793" name="Google Shape;9039;p54">
                <a:extLst>
                  <a:ext uri="{FF2B5EF4-FFF2-40B4-BE49-F238E27FC236}">
                    <a16:creationId xmlns:a16="http://schemas.microsoft.com/office/drawing/2014/main" id="{A288CE93-8603-A7AB-C725-70F9AF937034}"/>
                  </a:ext>
                </a:extLst>
              </p:cNvPr>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5F7D9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9040;p54">
                <a:extLst>
                  <a:ext uri="{FF2B5EF4-FFF2-40B4-BE49-F238E27FC236}">
                    <a16:creationId xmlns:a16="http://schemas.microsoft.com/office/drawing/2014/main" id="{89AECE4C-8877-F93A-7649-060D0876FB9A}"/>
                  </a:ext>
                </a:extLst>
              </p:cNvPr>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435D74"/>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9041;p54">
                <a:extLst>
                  <a:ext uri="{FF2B5EF4-FFF2-40B4-BE49-F238E27FC236}">
                    <a16:creationId xmlns:a16="http://schemas.microsoft.com/office/drawing/2014/main" id="{C8E4E8C3-1FDC-7A4F-9D8B-F75037D22BA3}"/>
                  </a:ext>
                </a:extLst>
              </p:cNvPr>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A5B7C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801" name="Picture Placeholder 10">
            <a:extLst>
              <a:ext uri="{FF2B5EF4-FFF2-40B4-BE49-F238E27FC236}">
                <a16:creationId xmlns:a16="http://schemas.microsoft.com/office/drawing/2014/main" id="{A488715F-26EE-6EB2-039F-A4C40C034BB4}"/>
              </a:ext>
            </a:extLst>
          </p:cNvPr>
          <p:cNvPicPr>
            <a:picLocks noChangeAspect="1"/>
          </p:cNvPicPr>
          <p:nvPr/>
        </p:nvPicPr>
        <p:blipFill>
          <a:blip r:embed="rId3"/>
          <a:srcRect l="9537" t="-72" r="35177" b="72"/>
          <a:stretch/>
        </p:blipFill>
        <p:spPr>
          <a:xfrm>
            <a:off x="4156676" y="-21656"/>
            <a:ext cx="5007777" cy="5150916"/>
          </a:xfrm>
          <a:custGeom>
            <a:avLst/>
            <a:gdLst>
              <a:gd name="connsiteX0" fmla="*/ 13494 w 8510362"/>
              <a:gd name="connsiteY0" fmla="*/ 0 h 6858000"/>
              <a:gd name="connsiteX1" fmla="*/ 8510362 w 8510362"/>
              <a:gd name="connsiteY1" fmla="*/ 0 h 6858000"/>
              <a:gd name="connsiteX2" fmla="*/ 8510362 w 8510362"/>
              <a:gd name="connsiteY2" fmla="*/ 6858000 h 6858000"/>
              <a:gd name="connsiteX3" fmla="*/ 3014588 w 8510362"/>
              <a:gd name="connsiteY3" fmla="*/ 6858000 h 6858000"/>
              <a:gd name="connsiteX4" fmla="*/ 2848427 w 8510362"/>
              <a:gd name="connsiteY4" fmla="*/ 6719827 h 6858000"/>
              <a:gd name="connsiteX5" fmla="*/ 0 w 8510362"/>
              <a:gd name="connsiteY5" fmla="*/ 462431 h 6858000"/>
              <a:gd name="connsiteX6" fmla="*/ 10796 w 8510362"/>
              <a:gd name="connsiteY6" fmla="*/ 35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0362" h="6858000">
                <a:moveTo>
                  <a:pt x="13494" y="0"/>
                </a:moveTo>
                <a:lnTo>
                  <a:pt x="8510362" y="0"/>
                </a:lnTo>
                <a:lnTo>
                  <a:pt x="8510362" y="6858000"/>
                </a:lnTo>
                <a:lnTo>
                  <a:pt x="3014588" y="6858000"/>
                </a:lnTo>
                <a:lnTo>
                  <a:pt x="2848427" y="6719827"/>
                </a:lnTo>
                <a:cubicBezTo>
                  <a:pt x="1103037" y="5198776"/>
                  <a:pt x="0" y="2959418"/>
                  <a:pt x="0" y="462431"/>
                </a:cubicBezTo>
                <a:cubicBezTo>
                  <a:pt x="0" y="319235"/>
                  <a:pt x="3628" y="176886"/>
                  <a:pt x="10796" y="35471"/>
                </a:cubicBezTo>
                <a:close/>
              </a:path>
            </a:pathLst>
          </a:custGeom>
          <a:solidFill>
            <a:srgbClr val="FFFFFF">
              <a:lumMod val="95000"/>
            </a:srgbClr>
          </a:solidFill>
        </p:spPr>
      </p:pic>
      <p:grpSp>
        <p:nvGrpSpPr>
          <p:cNvPr id="1802" name="Google Shape;1933;p50">
            <a:extLst>
              <a:ext uri="{FF2B5EF4-FFF2-40B4-BE49-F238E27FC236}">
                <a16:creationId xmlns:a16="http://schemas.microsoft.com/office/drawing/2014/main" id="{9BC699FA-3B90-07FF-A49A-B35E1278CF26}"/>
              </a:ext>
            </a:extLst>
          </p:cNvPr>
          <p:cNvGrpSpPr/>
          <p:nvPr/>
        </p:nvGrpSpPr>
        <p:grpSpPr>
          <a:xfrm>
            <a:off x="2989460" y="586121"/>
            <a:ext cx="505650" cy="504006"/>
            <a:chOff x="6039282" y="1042577"/>
            <a:chExt cx="734315" cy="731929"/>
          </a:xfrm>
        </p:grpSpPr>
        <p:sp>
          <p:nvSpPr>
            <p:cNvPr id="1803" name="Google Shape;1934;p50">
              <a:extLst>
                <a:ext uri="{FF2B5EF4-FFF2-40B4-BE49-F238E27FC236}">
                  <a16:creationId xmlns:a16="http://schemas.microsoft.com/office/drawing/2014/main" id="{D8E285E3-4D3B-1F17-2496-B54C72560015}"/>
                </a:ext>
              </a:extLst>
            </p:cNvPr>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935;p50">
              <a:extLst>
                <a:ext uri="{FF2B5EF4-FFF2-40B4-BE49-F238E27FC236}">
                  <a16:creationId xmlns:a16="http://schemas.microsoft.com/office/drawing/2014/main" id="{6C776056-8BC1-CA53-145C-360D1DEF3118}"/>
                </a:ext>
              </a:extLst>
            </p:cNvPr>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936;p50">
              <a:extLst>
                <a:ext uri="{FF2B5EF4-FFF2-40B4-BE49-F238E27FC236}">
                  <a16:creationId xmlns:a16="http://schemas.microsoft.com/office/drawing/2014/main" id="{B384A284-BA45-4BBD-9823-111BC84EB18B}"/>
                </a:ext>
              </a:extLst>
            </p:cNvPr>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937;p50">
              <a:extLst>
                <a:ext uri="{FF2B5EF4-FFF2-40B4-BE49-F238E27FC236}">
                  <a16:creationId xmlns:a16="http://schemas.microsoft.com/office/drawing/2014/main" id="{8600CEAC-E721-DE20-92AD-72B2BCB17E2E}"/>
                </a:ext>
              </a:extLst>
            </p:cNvPr>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938;p50">
              <a:extLst>
                <a:ext uri="{FF2B5EF4-FFF2-40B4-BE49-F238E27FC236}">
                  <a16:creationId xmlns:a16="http://schemas.microsoft.com/office/drawing/2014/main" id="{8B156452-BE82-5909-F1B5-093DEFCD4D03}"/>
                </a:ext>
              </a:extLst>
            </p:cNvPr>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939;p50">
              <a:extLst>
                <a:ext uri="{FF2B5EF4-FFF2-40B4-BE49-F238E27FC236}">
                  <a16:creationId xmlns:a16="http://schemas.microsoft.com/office/drawing/2014/main" id="{01D805FE-EE63-B788-ED8A-1D9A43EDF842}"/>
                </a:ext>
              </a:extLst>
            </p:cNvPr>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940;p50">
              <a:extLst>
                <a:ext uri="{FF2B5EF4-FFF2-40B4-BE49-F238E27FC236}">
                  <a16:creationId xmlns:a16="http://schemas.microsoft.com/office/drawing/2014/main" id="{0F36B5B9-B2C3-5E83-92C0-E98EB048C47C}"/>
                </a:ext>
              </a:extLst>
            </p:cNvPr>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941;p50">
              <a:extLst>
                <a:ext uri="{FF2B5EF4-FFF2-40B4-BE49-F238E27FC236}">
                  <a16:creationId xmlns:a16="http://schemas.microsoft.com/office/drawing/2014/main" id="{D28A7BED-AF11-8499-F28B-DAFCDCA1D697}"/>
                </a:ext>
              </a:extLst>
            </p:cNvPr>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942;p50">
              <a:extLst>
                <a:ext uri="{FF2B5EF4-FFF2-40B4-BE49-F238E27FC236}">
                  <a16:creationId xmlns:a16="http://schemas.microsoft.com/office/drawing/2014/main" id="{A769EC22-0B20-22B6-33F9-3F69C6944E63}"/>
                </a:ext>
              </a:extLst>
            </p:cNvPr>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943;p50">
              <a:extLst>
                <a:ext uri="{FF2B5EF4-FFF2-40B4-BE49-F238E27FC236}">
                  <a16:creationId xmlns:a16="http://schemas.microsoft.com/office/drawing/2014/main" id="{99DAED06-5FF6-A23F-2AAD-2EA3EDA37C27}"/>
                </a:ext>
              </a:extLst>
            </p:cNvPr>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944;p50">
              <a:extLst>
                <a:ext uri="{FF2B5EF4-FFF2-40B4-BE49-F238E27FC236}">
                  <a16:creationId xmlns:a16="http://schemas.microsoft.com/office/drawing/2014/main" id="{A33A7EFA-65D7-30C0-4AAC-A5F42666C4F4}"/>
                </a:ext>
              </a:extLst>
            </p:cNvPr>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945;p50">
              <a:extLst>
                <a:ext uri="{FF2B5EF4-FFF2-40B4-BE49-F238E27FC236}">
                  <a16:creationId xmlns:a16="http://schemas.microsoft.com/office/drawing/2014/main" id="{0A0CC69E-BBD7-675F-CEA1-CDF3DA817EC3}"/>
                </a:ext>
              </a:extLst>
            </p:cNvPr>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946;p50">
              <a:extLst>
                <a:ext uri="{FF2B5EF4-FFF2-40B4-BE49-F238E27FC236}">
                  <a16:creationId xmlns:a16="http://schemas.microsoft.com/office/drawing/2014/main" id="{A45BDF70-2042-BF66-8D95-F89C5B605EB1}"/>
                </a:ext>
              </a:extLst>
            </p:cNvPr>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947;p50">
              <a:extLst>
                <a:ext uri="{FF2B5EF4-FFF2-40B4-BE49-F238E27FC236}">
                  <a16:creationId xmlns:a16="http://schemas.microsoft.com/office/drawing/2014/main" id="{74469831-6E64-70A6-EB22-F9201CF147AF}"/>
                </a:ext>
              </a:extLst>
            </p:cNvPr>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948;p50">
              <a:extLst>
                <a:ext uri="{FF2B5EF4-FFF2-40B4-BE49-F238E27FC236}">
                  <a16:creationId xmlns:a16="http://schemas.microsoft.com/office/drawing/2014/main" id="{9B4B0C5A-48AB-6EF5-3AA8-7F409E280613}"/>
                </a:ext>
              </a:extLst>
            </p:cNvPr>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949;p50">
              <a:extLst>
                <a:ext uri="{FF2B5EF4-FFF2-40B4-BE49-F238E27FC236}">
                  <a16:creationId xmlns:a16="http://schemas.microsoft.com/office/drawing/2014/main" id="{07F8D97B-E492-3BAE-1579-D881128B0889}"/>
                </a:ext>
              </a:extLst>
            </p:cNvPr>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950;p50">
              <a:extLst>
                <a:ext uri="{FF2B5EF4-FFF2-40B4-BE49-F238E27FC236}">
                  <a16:creationId xmlns:a16="http://schemas.microsoft.com/office/drawing/2014/main" id="{1D4B7445-A8D7-BAA3-E8BF-682DA9C73DB2}"/>
                </a:ext>
              </a:extLst>
            </p:cNvPr>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951;p50">
              <a:extLst>
                <a:ext uri="{FF2B5EF4-FFF2-40B4-BE49-F238E27FC236}">
                  <a16:creationId xmlns:a16="http://schemas.microsoft.com/office/drawing/2014/main" id="{9A176D2A-180A-BD25-2600-50BB65FC0DF1}"/>
                </a:ext>
              </a:extLst>
            </p:cNvPr>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952;p50">
              <a:extLst>
                <a:ext uri="{FF2B5EF4-FFF2-40B4-BE49-F238E27FC236}">
                  <a16:creationId xmlns:a16="http://schemas.microsoft.com/office/drawing/2014/main" id="{380F0CA6-ECC8-DDAD-B4D3-EE81D083F311}"/>
                </a:ext>
              </a:extLst>
            </p:cNvPr>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953;p50">
              <a:extLst>
                <a:ext uri="{FF2B5EF4-FFF2-40B4-BE49-F238E27FC236}">
                  <a16:creationId xmlns:a16="http://schemas.microsoft.com/office/drawing/2014/main" id="{DEB01E12-1E7D-1412-0868-61ACFC54777A}"/>
                </a:ext>
              </a:extLst>
            </p:cNvPr>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954;p50">
              <a:extLst>
                <a:ext uri="{FF2B5EF4-FFF2-40B4-BE49-F238E27FC236}">
                  <a16:creationId xmlns:a16="http://schemas.microsoft.com/office/drawing/2014/main" id="{328AB1D7-5309-EFF0-F9EA-63C9C8AE72ED}"/>
                </a:ext>
              </a:extLst>
            </p:cNvPr>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18708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30" name="Google Shape;1430;p30"/>
          <p:cNvSpPr txBox="1"/>
          <p:nvPr/>
        </p:nvSpPr>
        <p:spPr>
          <a:xfrm>
            <a:off x="436730" y="2815775"/>
            <a:ext cx="1875670" cy="1496918"/>
          </a:xfrm>
          <a:prstGeom prst="rect">
            <a:avLst/>
          </a:prstGeom>
          <a:noFill/>
          <a:ln>
            <a:noFill/>
          </a:ln>
        </p:spPr>
        <p:txBody>
          <a:bodyPr spcFirstLastPara="1" wrap="square" lIns="91425" tIns="91425" rIns="91425" bIns="91425" anchor="t" anchorCtr="0">
            <a:noAutofit/>
          </a:bodyPr>
          <a:lstStyle/>
          <a:p>
            <a:pPr marL="0" marR="0" lvl="0" indent="0" algn="just" rtl="1">
              <a:spcBef>
                <a:spcPts val="0"/>
              </a:spcBef>
              <a:spcAft>
                <a:spcPts val="0"/>
              </a:spcAft>
              <a:buNone/>
            </a:pPr>
            <a:r>
              <a:rPr lang="ar-DZ" sz="1200" dirty="0">
                <a:solidFill>
                  <a:schemeClr val="dk1"/>
                </a:solidFill>
                <a:latin typeface="Saira"/>
                <a:ea typeface="Saira"/>
                <a:cs typeface="+mj-cs"/>
                <a:sym typeface="Saira"/>
              </a:rPr>
              <a:t>قد يعاني الطلاب وأعضاء هيئة التدريس والموظفون من عواقب شخصية ناجمة عن خروقات البيانات، بما في ذلك الخسارة المالية وسرقة الهوية والكشف العام غير المرغوب فيه عن المعلومات الخاصة</a:t>
            </a:r>
            <a:endParaRPr lang="en-US" sz="1200" dirty="0">
              <a:solidFill>
                <a:schemeClr val="dk1"/>
              </a:solidFill>
              <a:latin typeface="Saira"/>
              <a:ea typeface="Saira"/>
              <a:cs typeface="+mj-cs"/>
              <a:sym typeface="Saira"/>
            </a:endParaRPr>
          </a:p>
        </p:txBody>
      </p:sp>
      <p:sp>
        <p:nvSpPr>
          <p:cNvPr id="1431" name="Google Shape;1431;p30"/>
          <p:cNvSpPr txBox="1"/>
          <p:nvPr/>
        </p:nvSpPr>
        <p:spPr>
          <a:xfrm>
            <a:off x="6691225" y="2923474"/>
            <a:ext cx="1732800" cy="1247999"/>
          </a:xfrm>
          <a:prstGeom prst="rect">
            <a:avLst/>
          </a:prstGeom>
          <a:noFill/>
          <a:ln>
            <a:noFill/>
          </a:ln>
        </p:spPr>
        <p:txBody>
          <a:bodyPr spcFirstLastPara="1" wrap="square" lIns="91425" tIns="91425" rIns="91425" bIns="91425" anchor="t" anchorCtr="0">
            <a:noAutofit/>
          </a:bodyPr>
          <a:lstStyle/>
          <a:p>
            <a:pPr marL="0" marR="0" lvl="0" indent="0" algn="just" rtl="1">
              <a:spcBef>
                <a:spcPts val="0"/>
              </a:spcBef>
              <a:spcAft>
                <a:spcPts val="0"/>
              </a:spcAft>
              <a:buNone/>
            </a:pPr>
            <a:r>
              <a:rPr lang="ar-DZ" sz="1200" dirty="0">
                <a:solidFill>
                  <a:schemeClr val="dk1"/>
                </a:solidFill>
                <a:latin typeface="Saira"/>
                <a:ea typeface="Saira"/>
                <a:cs typeface="+mj-cs"/>
                <a:sym typeface="Saira"/>
              </a:rPr>
              <a:t> يمكن أن تلحق انتهاكات البيانات أضرارًا جسيمة بسمعة الجامعة، مما يؤدي إلى انخفاض تسجيل الطلاب وفقدان الشراكات المحتملة. في أعقاب خرق البيانات</a:t>
            </a:r>
            <a:r>
              <a:rPr lang="en-US" sz="1200" dirty="0">
                <a:solidFill>
                  <a:schemeClr val="dk1"/>
                </a:solidFill>
                <a:latin typeface="Saira"/>
                <a:ea typeface="Saira"/>
                <a:cs typeface="+mj-cs"/>
                <a:sym typeface="Saira"/>
              </a:rPr>
              <a:t>.</a:t>
            </a:r>
            <a:endParaRPr sz="1200" dirty="0">
              <a:solidFill>
                <a:schemeClr val="dk1"/>
              </a:solidFill>
              <a:latin typeface="Saira"/>
              <a:ea typeface="Saira"/>
              <a:cs typeface="+mj-cs"/>
              <a:sym typeface="Saira"/>
            </a:endParaRPr>
          </a:p>
        </p:txBody>
      </p:sp>
      <p:sp>
        <p:nvSpPr>
          <p:cNvPr id="1432" name="Google Shape;1432;p30"/>
          <p:cNvSpPr txBox="1"/>
          <p:nvPr/>
        </p:nvSpPr>
        <p:spPr>
          <a:xfrm>
            <a:off x="6353033" y="826075"/>
            <a:ext cx="2167592" cy="1357775"/>
          </a:xfrm>
          <a:prstGeom prst="rect">
            <a:avLst/>
          </a:prstGeom>
          <a:noFill/>
          <a:ln>
            <a:noFill/>
          </a:ln>
        </p:spPr>
        <p:txBody>
          <a:bodyPr spcFirstLastPara="1" wrap="square" lIns="91425" tIns="91425" rIns="91425" bIns="91425" anchor="t" anchorCtr="0">
            <a:noAutofit/>
          </a:bodyPr>
          <a:lstStyle/>
          <a:p>
            <a:pPr marL="0" lvl="0" indent="0" algn="just" rtl="1">
              <a:spcBef>
                <a:spcPts val="0"/>
              </a:spcBef>
              <a:spcAft>
                <a:spcPts val="0"/>
              </a:spcAft>
              <a:buClr>
                <a:schemeClr val="dk1"/>
              </a:buClr>
              <a:buFont typeface="Arial"/>
              <a:buNone/>
            </a:pPr>
            <a:r>
              <a:rPr lang="ar-DZ" sz="1200" dirty="0">
                <a:solidFill>
                  <a:schemeClr val="dk1"/>
                </a:solidFill>
                <a:latin typeface="Saira"/>
                <a:ea typeface="Saira"/>
                <a:cs typeface="+mj-cs"/>
                <a:sym typeface="Saira"/>
              </a:rPr>
              <a:t>قد تتكبد الجامعات تكاليف كبيرة بسبب انتهاكات البيانات، بما في ذلك النفقات المتعلقة بجهود الإصلاح والرسوم القانونية والغرامات التنظيمية والدعاوى القضائية المحتملة .</a:t>
            </a:r>
            <a:endParaRPr sz="1200" dirty="0">
              <a:solidFill>
                <a:schemeClr val="dk1"/>
              </a:solidFill>
              <a:latin typeface="Saira"/>
              <a:ea typeface="Saira"/>
              <a:cs typeface="+mj-cs"/>
              <a:sym typeface="Saira"/>
            </a:endParaRPr>
          </a:p>
        </p:txBody>
      </p:sp>
      <p:sp>
        <p:nvSpPr>
          <p:cNvPr id="1433" name="Google Shape;1433;p30"/>
          <p:cNvSpPr/>
          <p:nvPr/>
        </p:nvSpPr>
        <p:spPr>
          <a:xfrm>
            <a:off x="3623277" y="1201000"/>
            <a:ext cx="1757100" cy="1757100"/>
          </a:xfrm>
          <a:prstGeom prst="ellipse">
            <a:avLst/>
          </a:prstGeom>
          <a:solidFill>
            <a:srgbClr val="00EFFF">
              <a:alpha val="424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DZ" b="1" dirty="0">
                <a:solidFill>
                  <a:schemeClr val="dk1"/>
                </a:solidFill>
                <a:latin typeface="Saira"/>
                <a:ea typeface="Saira"/>
                <a:cs typeface="+mj-cs"/>
                <a:sym typeface="Saira"/>
              </a:rPr>
              <a:t>الآثار المالية</a:t>
            </a:r>
            <a:endParaRPr lang="en-US" b="1" dirty="0">
              <a:solidFill>
                <a:schemeClr val="dk1"/>
              </a:solidFill>
              <a:latin typeface="Saira"/>
              <a:ea typeface="Saira"/>
              <a:cs typeface="+mj-cs"/>
              <a:sym typeface="Saira"/>
            </a:endParaRPr>
          </a:p>
        </p:txBody>
      </p:sp>
      <p:sp>
        <p:nvSpPr>
          <p:cNvPr id="1434" name="Google Shape;1434;p30"/>
          <p:cNvSpPr/>
          <p:nvPr/>
        </p:nvSpPr>
        <p:spPr>
          <a:xfrm>
            <a:off x="4336730" y="2414374"/>
            <a:ext cx="1757100" cy="1757100"/>
          </a:xfrm>
          <a:prstGeom prst="ellipse">
            <a:avLst/>
          </a:prstGeom>
          <a:solidFill>
            <a:srgbClr val="00EFFF">
              <a:alpha val="424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DZ" b="1" dirty="0">
                <a:solidFill>
                  <a:schemeClr val="dk1"/>
                </a:solidFill>
                <a:latin typeface="Saira"/>
                <a:ea typeface="Saira"/>
                <a:cs typeface="+mj-cs"/>
                <a:sym typeface="Saira"/>
              </a:rPr>
              <a:t>السمعة الاكاديمية</a:t>
            </a:r>
            <a:endParaRPr b="1" dirty="0">
              <a:solidFill>
                <a:schemeClr val="dk1"/>
              </a:solidFill>
              <a:latin typeface="Saira"/>
              <a:ea typeface="Saira"/>
              <a:cs typeface="+mj-cs"/>
              <a:sym typeface="Saira"/>
            </a:endParaRPr>
          </a:p>
        </p:txBody>
      </p:sp>
      <p:sp>
        <p:nvSpPr>
          <p:cNvPr id="1435" name="Google Shape;1435;p30"/>
          <p:cNvSpPr/>
          <p:nvPr/>
        </p:nvSpPr>
        <p:spPr>
          <a:xfrm>
            <a:off x="2909850" y="2414374"/>
            <a:ext cx="1757100" cy="1757100"/>
          </a:xfrm>
          <a:prstGeom prst="ellipse">
            <a:avLst/>
          </a:prstGeom>
          <a:solidFill>
            <a:srgbClr val="00EFFF">
              <a:alpha val="424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DZ" b="1" dirty="0">
                <a:solidFill>
                  <a:schemeClr val="dk1"/>
                </a:solidFill>
                <a:latin typeface="Saira"/>
                <a:ea typeface="Saira"/>
                <a:cs typeface="+mj-cs"/>
                <a:sym typeface="Saira"/>
              </a:rPr>
              <a:t> التأثير الشخصي على الأفراد</a:t>
            </a:r>
            <a:endParaRPr b="1" dirty="0">
              <a:solidFill>
                <a:schemeClr val="dk1"/>
              </a:solidFill>
              <a:latin typeface="Saira"/>
              <a:ea typeface="Saira"/>
              <a:cs typeface="+mj-cs"/>
              <a:sym typeface="Saira"/>
            </a:endParaRPr>
          </a:p>
        </p:txBody>
      </p:sp>
      <p:cxnSp>
        <p:nvCxnSpPr>
          <p:cNvPr id="1436" name="Google Shape;1436;p30"/>
          <p:cNvCxnSpPr>
            <a:cxnSpLocks/>
            <a:stCxn id="1433" idx="6"/>
            <a:endCxn id="1432" idx="1"/>
          </p:cNvCxnSpPr>
          <p:nvPr/>
        </p:nvCxnSpPr>
        <p:spPr>
          <a:xfrm flipV="1">
            <a:off x="5380377" y="1504963"/>
            <a:ext cx="972656" cy="574587"/>
          </a:xfrm>
          <a:prstGeom prst="straightConnector1">
            <a:avLst/>
          </a:prstGeom>
          <a:noFill/>
          <a:ln w="9525" cap="flat" cmpd="sng">
            <a:solidFill>
              <a:schemeClr val="dk2"/>
            </a:solidFill>
            <a:prstDash val="solid"/>
            <a:round/>
            <a:headEnd type="none" w="med" len="med"/>
            <a:tailEnd type="none" w="med" len="med"/>
          </a:ln>
        </p:spPr>
      </p:cxnSp>
      <p:cxnSp>
        <p:nvCxnSpPr>
          <p:cNvPr id="1437" name="Google Shape;1437;p30"/>
          <p:cNvCxnSpPr>
            <a:cxnSpLocks/>
            <a:stCxn id="1435" idx="2"/>
            <a:endCxn id="1430" idx="3"/>
          </p:cNvCxnSpPr>
          <p:nvPr/>
        </p:nvCxnSpPr>
        <p:spPr>
          <a:xfrm flipH="1">
            <a:off x="2312400" y="3292924"/>
            <a:ext cx="597450" cy="271310"/>
          </a:xfrm>
          <a:prstGeom prst="straightConnector1">
            <a:avLst/>
          </a:prstGeom>
          <a:noFill/>
          <a:ln w="9525" cap="flat" cmpd="sng">
            <a:solidFill>
              <a:schemeClr val="dk2"/>
            </a:solidFill>
            <a:prstDash val="solid"/>
            <a:round/>
            <a:headEnd type="none" w="med" len="med"/>
            <a:tailEnd type="none" w="med" len="med"/>
          </a:ln>
        </p:spPr>
      </p:cxnSp>
      <p:cxnSp>
        <p:nvCxnSpPr>
          <p:cNvPr id="1438" name="Google Shape;1438;p30"/>
          <p:cNvCxnSpPr>
            <a:cxnSpLocks/>
            <a:stCxn id="1434" idx="6"/>
            <a:endCxn id="1431" idx="1"/>
          </p:cNvCxnSpPr>
          <p:nvPr/>
        </p:nvCxnSpPr>
        <p:spPr>
          <a:xfrm>
            <a:off x="6093830" y="3292924"/>
            <a:ext cx="597395" cy="254550"/>
          </a:xfrm>
          <a:prstGeom prst="straightConnector1">
            <a:avLst/>
          </a:prstGeom>
          <a:noFill/>
          <a:ln w="9525" cap="flat" cmpd="sng">
            <a:solidFill>
              <a:schemeClr val="dk2"/>
            </a:solidFill>
            <a:prstDash val="solid"/>
            <a:round/>
            <a:headEnd type="none" w="med" len="med"/>
            <a:tailEnd type="none" w="med" len="med"/>
          </a:ln>
        </p:spPr>
      </p:cxnSp>
      <p:sp>
        <p:nvSpPr>
          <p:cNvPr id="1439" name="Google Shape;1439;p30"/>
          <p:cNvSpPr/>
          <p:nvPr/>
        </p:nvSpPr>
        <p:spPr>
          <a:xfrm>
            <a:off x="4345507" y="2713575"/>
            <a:ext cx="312600" cy="31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0" name="Google Shape;1440;p30"/>
          <p:cNvCxnSpPr>
            <a:cxnSpLocks/>
            <a:stCxn id="1439" idx="2"/>
            <a:endCxn id="1441" idx="0"/>
          </p:cNvCxnSpPr>
          <p:nvPr/>
        </p:nvCxnSpPr>
        <p:spPr>
          <a:xfrm>
            <a:off x="4501807" y="3026175"/>
            <a:ext cx="5" cy="1286518"/>
          </a:xfrm>
          <a:prstGeom prst="straightConnector1">
            <a:avLst/>
          </a:prstGeom>
          <a:noFill/>
          <a:ln w="9525" cap="flat" cmpd="sng">
            <a:solidFill>
              <a:schemeClr val="dk2"/>
            </a:solidFill>
            <a:prstDash val="solid"/>
            <a:round/>
            <a:headEnd type="none" w="med" len="med"/>
            <a:tailEnd type="none" w="med" len="med"/>
          </a:ln>
        </p:spPr>
      </p:cxnSp>
      <p:sp>
        <p:nvSpPr>
          <p:cNvPr id="1441" name="Google Shape;1441;p30"/>
          <p:cNvSpPr txBox="1"/>
          <p:nvPr/>
        </p:nvSpPr>
        <p:spPr>
          <a:xfrm>
            <a:off x="3345472" y="4312693"/>
            <a:ext cx="2312680" cy="65319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DZ" sz="2400" b="1" dirty="0">
                <a:solidFill>
                  <a:schemeClr val="dk1"/>
                </a:solidFill>
                <a:latin typeface="Times New Roman" panose="02020603050405020304" pitchFamily="18" charset="0"/>
                <a:ea typeface="Saira"/>
                <a:cs typeface="Times New Roman" panose="02020603050405020304" pitchFamily="18" charset="0"/>
                <a:sym typeface="Saira"/>
              </a:rPr>
              <a:t>الاثار الجانبية</a:t>
            </a:r>
            <a:endParaRPr sz="2400" b="1" dirty="0">
              <a:solidFill>
                <a:schemeClr val="dk1"/>
              </a:solidFill>
              <a:latin typeface="Times New Roman" panose="02020603050405020304" pitchFamily="18" charset="0"/>
              <a:ea typeface="Saira"/>
              <a:cs typeface="Times New Roman" panose="02020603050405020304" pitchFamily="18" charset="0"/>
              <a:sym typeface="Sair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6">
          <a:extLst>
            <a:ext uri="{FF2B5EF4-FFF2-40B4-BE49-F238E27FC236}">
              <a16:creationId xmlns:a16="http://schemas.microsoft.com/office/drawing/2014/main" id="{62E24D35-7174-25D9-1C00-29CA80EEA839}"/>
            </a:ext>
          </a:extLst>
        </p:cNvPr>
        <p:cNvGrpSpPr/>
        <p:nvPr/>
      </p:nvGrpSpPr>
      <p:grpSpPr>
        <a:xfrm>
          <a:off x="0" y="0"/>
          <a:ext cx="0" cy="0"/>
          <a:chOff x="0" y="0"/>
          <a:chExt cx="0" cy="0"/>
        </a:xfrm>
      </p:grpSpPr>
      <p:grpSp>
        <p:nvGrpSpPr>
          <p:cNvPr id="1217" name="Google Shape;1217;p24">
            <a:extLst>
              <a:ext uri="{FF2B5EF4-FFF2-40B4-BE49-F238E27FC236}">
                <a16:creationId xmlns:a16="http://schemas.microsoft.com/office/drawing/2014/main" id="{2B11AE40-42FD-2286-1B1C-611911E9D7C5}"/>
              </a:ext>
            </a:extLst>
          </p:cNvPr>
          <p:cNvGrpSpPr/>
          <p:nvPr/>
        </p:nvGrpSpPr>
        <p:grpSpPr>
          <a:xfrm>
            <a:off x="7461226" y="301"/>
            <a:ext cx="1682777" cy="5143232"/>
            <a:chOff x="7461226" y="301"/>
            <a:chExt cx="1682777" cy="5143232"/>
          </a:xfrm>
        </p:grpSpPr>
        <p:grpSp>
          <p:nvGrpSpPr>
            <p:cNvPr id="1218" name="Google Shape;1218;p24">
              <a:extLst>
                <a:ext uri="{FF2B5EF4-FFF2-40B4-BE49-F238E27FC236}">
                  <a16:creationId xmlns:a16="http://schemas.microsoft.com/office/drawing/2014/main" id="{B45E0812-24F5-D5E4-E1CA-851C3F7047AC}"/>
                </a:ext>
              </a:extLst>
            </p:cNvPr>
            <p:cNvGrpSpPr/>
            <p:nvPr/>
          </p:nvGrpSpPr>
          <p:grpSpPr>
            <a:xfrm rot="-5400000">
              <a:off x="5730999" y="1730529"/>
              <a:ext cx="5143232" cy="1682777"/>
              <a:chOff x="713356" y="2640614"/>
              <a:chExt cx="6188463" cy="2024758"/>
            </a:xfrm>
          </p:grpSpPr>
          <p:sp>
            <p:nvSpPr>
              <p:cNvPr id="1219" name="Google Shape;1219;p24">
                <a:extLst>
                  <a:ext uri="{FF2B5EF4-FFF2-40B4-BE49-F238E27FC236}">
                    <a16:creationId xmlns:a16="http://schemas.microsoft.com/office/drawing/2014/main" id="{2AC4A89B-703A-629B-4765-6DFB595F8B38}"/>
                  </a:ext>
                </a:extLst>
              </p:cNvPr>
              <p:cNvSpPr/>
              <p:nvPr/>
            </p:nvSpPr>
            <p:spPr>
              <a:xfrm>
                <a:off x="3169251"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a:extLst>
                  <a:ext uri="{FF2B5EF4-FFF2-40B4-BE49-F238E27FC236}">
                    <a16:creationId xmlns:a16="http://schemas.microsoft.com/office/drawing/2014/main" id="{8766CF26-3637-D106-AD25-3D30F90B51AD}"/>
                  </a:ext>
                </a:extLst>
              </p:cNvPr>
              <p:cNvSpPr/>
              <p:nvPr/>
            </p:nvSpPr>
            <p:spPr>
              <a:xfrm>
                <a:off x="3094488" y="3276892"/>
                <a:ext cx="116050" cy="1388480"/>
              </a:xfrm>
              <a:custGeom>
                <a:avLst/>
                <a:gdLst/>
                <a:ahLst/>
                <a:cxnLst/>
                <a:rect l="l" t="t" r="r" b="b"/>
                <a:pathLst>
                  <a:path w="936" h="11199" extrusionOk="0">
                    <a:moveTo>
                      <a:pt x="73" y="0"/>
                    </a:moveTo>
                    <a:cubicBezTo>
                      <a:pt x="37" y="0"/>
                      <a:pt x="1" y="36"/>
                      <a:pt x="1" y="72"/>
                    </a:cubicBezTo>
                    <a:cubicBezTo>
                      <a:pt x="1" y="108"/>
                      <a:pt x="37" y="153"/>
                      <a:pt x="73" y="153"/>
                    </a:cubicBezTo>
                    <a:lnTo>
                      <a:pt x="118" y="153"/>
                    </a:lnTo>
                    <a:lnTo>
                      <a:pt x="900" y="863"/>
                    </a:lnTo>
                    <a:lnTo>
                      <a:pt x="900" y="1312"/>
                    </a:lnTo>
                    <a:lnTo>
                      <a:pt x="73" y="2094"/>
                    </a:lnTo>
                    <a:lnTo>
                      <a:pt x="73" y="11198"/>
                    </a:lnTo>
                    <a:lnTo>
                      <a:pt x="118" y="11198"/>
                    </a:lnTo>
                    <a:lnTo>
                      <a:pt x="118" y="2130"/>
                    </a:lnTo>
                    <a:lnTo>
                      <a:pt x="936" y="1348"/>
                    </a:lnTo>
                    <a:lnTo>
                      <a:pt x="936" y="827"/>
                    </a:lnTo>
                    <a:lnTo>
                      <a:pt x="154" y="108"/>
                    </a:lnTo>
                    <a:lnTo>
                      <a:pt x="154" y="72"/>
                    </a:lnTo>
                    <a:cubicBezTo>
                      <a:pt x="154" y="36"/>
                      <a:pt x="118"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a:extLst>
                  <a:ext uri="{FF2B5EF4-FFF2-40B4-BE49-F238E27FC236}">
                    <a16:creationId xmlns:a16="http://schemas.microsoft.com/office/drawing/2014/main" id="{320716AA-5058-3C0D-E82C-CB90485577BA}"/>
                  </a:ext>
                </a:extLst>
              </p:cNvPr>
              <p:cNvSpPr/>
              <p:nvPr/>
            </p:nvSpPr>
            <p:spPr>
              <a:xfrm>
                <a:off x="2848254"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a:extLst>
                  <a:ext uri="{FF2B5EF4-FFF2-40B4-BE49-F238E27FC236}">
                    <a16:creationId xmlns:a16="http://schemas.microsoft.com/office/drawing/2014/main" id="{A486E7CB-A7DD-0FDD-A52F-7580D0E403C8}"/>
                  </a:ext>
                </a:extLst>
              </p:cNvPr>
              <p:cNvSpPr/>
              <p:nvPr/>
            </p:nvSpPr>
            <p:spPr>
              <a:xfrm>
                <a:off x="2959716" y="4391123"/>
                <a:ext cx="111587"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a:extLst>
                  <a:ext uri="{FF2B5EF4-FFF2-40B4-BE49-F238E27FC236}">
                    <a16:creationId xmlns:a16="http://schemas.microsoft.com/office/drawing/2014/main" id="{BEB54AB1-E6FF-FC90-EF70-DCC67D9AE995}"/>
                  </a:ext>
                </a:extLst>
              </p:cNvPr>
              <p:cNvSpPr/>
              <p:nvPr/>
            </p:nvSpPr>
            <p:spPr>
              <a:xfrm>
                <a:off x="3493472"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a:extLst>
                  <a:ext uri="{FF2B5EF4-FFF2-40B4-BE49-F238E27FC236}">
                    <a16:creationId xmlns:a16="http://schemas.microsoft.com/office/drawing/2014/main" id="{53951BEF-E564-9381-726A-E8B96060BC70}"/>
                  </a:ext>
                </a:extLst>
              </p:cNvPr>
              <p:cNvSpPr/>
              <p:nvPr/>
            </p:nvSpPr>
            <p:spPr>
              <a:xfrm>
                <a:off x="3837778"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a:extLst>
                  <a:ext uri="{FF2B5EF4-FFF2-40B4-BE49-F238E27FC236}">
                    <a16:creationId xmlns:a16="http://schemas.microsoft.com/office/drawing/2014/main" id="{A2925F0A-BFAA-EB4B-9A1F-0EB99FD97179}"/>
                  </a:ext>
                </a:extLst>
              </p:cNvPr>
              <p:cNvSpPr/>
              <p:nvPr/>
            </p:nvSpPr>
            <p:spPr>
              <a:xfrm>
                <a:off x="3499051"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a:extLst>
                  <a:ext uri="{FF2B5EF4-FFF2-40B4-BE49-F238E27FC236}">
                    <a16:creationId xmlns:a16="http://schemas.microsoft.com/office/drawing/2014/main" id="{14884282-2687-FEC8-EB6D-65AC23199095}"/>
                  </a:ext>
                </a:extLst>
              </p:cNvPr>
              <p:cNvSpPr/>
              <p:nvPr/>
            </p:nvSpPr>
            <p:spPr>
              <a:xfrm>
                <a:off x="3326340"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a:extLst>
                  <a:ext uri="{FF2B5EF4-FFF2-40B4-BE49-F238E27FC236}">
                    <a16:creationId xmlns:a16="http://schemas.microsoft.com/office/drawing/2014/main" id="{A8FC76FD-9D2B-F95A-F24E-5FE662B89CFC}"/>
                  </a:ext>
                </a:extLst>
              </p:cNvPr>
              <p:cNvSpPr/>
              <p:nvPr/>
            </p:nvSpPr>
            <p:spPr>
              <a:xfrm>
                <a:off x="3276126"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a:extLst>
                  <a:ext uri="{FF2B5EF4-FFF2-40B4-BE49-F238E27FC236}">
                    <a16:creationId xmlns:a16="http://schemas.microsoft.com/office/drawing/2014/main" id="{0CA19A8B-207E-7B8A-440D-5C08A886C4D0}"/>
                  </a:ext>
                </a:extLst>
              </p:cNvPr>
              <p:cNvSpPr/>
              <p:nvPr/>
            </p:nvSpPr>
            <p:spPr>
              <a:xfrm>
                <a:off x="2904047" y="4232921"/>
                <a:ext cx="79226" cy="432451"/>
              </a:xfrm>
              <a:custGeom>
                <a:avLst/>
                <a:gdLst/>
                <a:ahLst/>
                <a:cxnLst/>
                <a:rect l="l" t="t" r="r" b="b"/>
                <a:pathLst>
                  <a:path w="639" h="3488" extrusionOk="0">
                    <a:moveTo>
                      <a:pt x="81" y="0"/>
                    </a:moveTo>
                    <a:cubicBezTo>
                      <a:pt x="36" y="0"/>
                      <a:pt x="0" y="0"/>
                      <a:pt x="0" y="81"/>
                    </a:cubicBezTo>
                    <a:cubicBezTo>
                      <a:pt x="0" y="81"/>
                      <a:pt x="36" y="117"/>
                      <a:pt x="81" y="117"/>
                    </a:cubicBezTo>
                    <a:lnTo>
                      <a:pt x="81" y="3002"/>
                    </a:lnTo>
                    <a:lnTo>
                      <a:pt x="566" y="3487"/>
                    </a:lnTo>
                    <a:lnTo>
                      <a:pt x="638" y="3487"/>
                    </a:lnTo>
                    <a:lnTo>
                      <a:pt x="117" y="3002"/>
                    </a:lnTo>
                    <a:lnTo>
                      <a:pt x="117" y="117"/>
                    </a:lnTo>
                    <a:cubicBezTo>
                      <a:pt x="153" y="117"/>
                      <a:pt x="189" y="81"/>
                      <a:pt x="189" y="81"/>
                    </a:cubicBezTo>
                    <a:cubicBezTo>
                      <a:pt x="189" y="0"/>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a:extLst>
                  <a:ext uri="{FF2B5EF4-FFF2-40B4-BE49-F238E27FC236}">
                    <a16:creationId xmlns:a16="http://schemas.microsoft.com/office/drawing/2014/main" id="{BF2B99C3-C3B9-7830-9705-3C75A5BC071B}"/>
                  </a:ext>
                </a:extLst>
              </p:cNvPr>
              <p:cNvSpPr/>
              <p:nvPr/>
            </p:nvSpPr>
            <p:spPr>
              <a:xfrm>
                <a:off x="3549141"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a:extLst>
                  <a:ext uri="{FF2B5EF4-FFF2-40B4-BE49-F238E27FC236}">
                    <a16:creationId xmlns:a16="http://schemas.microsoft.com/office/drawing/2014/main" id="{CC157776-5FE4-EAC6-F521-66A155593040}"/>
                  </a:ext>
                </a:extLst>
              </p:cNvPr>
              <p:cNvSpPr/>
              <p:nvPr/>
            </p:nvSpPr>
            <p:spPr>
              <a:xfrm>
                <a:off x="2727988"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a:extLst>
                  <a:ext uri="{FF2B5EF4-FFF2-40B4-BE49-F238E27FC236}">
                    <a16:creationId xmlns:a16="http://schemas.microsoft.com/office/drawing/2014/main" id="{19693471-6739-28FC-DF06-E9A9E930B9D8}"/>
                  </a:ext>
                </a:extLst>
              </p:cNvPr>
              <p:cNvSpPr/>
              <p:nvPr/>
            </p:nvSpPr>
            <p:spPr>
              <a:xfrm>
                <a:off x="842548" y="3857378"/>
                <a:ext cx="121629" cy="807994"/>
              </a:xfrm>
              <a:custGeom>
                <a:avLst/>
                <a:gdLst/>
                <a:ahLst/>
                <a:cxnLst/>
                <a:rect l="l" t="t" r="r" b="b"/>
                <a:pathLst>
                  <a:path w="981" h="6517" extrusionOk="0">
                    <a:moveTo>
                      <a:pt x="899" y="1"/>
                    </a:moveTo>
                    <a:cubicBezTo>
                      <a:pt x="827" y="1"/>
                      <a:pt x="827" y="36"/>
                      <a:pt x="827" y="72"/>
                    </a:cubicBezTo>
                    <a:lnTo>
                      <a:pt x="827" y="108"/>
                    </a:lnTo>
                    <a:lnTo>
                      <a:pt x="1" y="818"/>
                    </a:lnTo>
                    <a:lnTo>
                      <a:pt x="1" y="1349"/>
                    </a:lnTo>
                    <a:lnTo>
                      <a:pt x="863" y="2095"/>
                    </a:lnTo>
                    <a:lnTo>
                      <a:pt x="863" y="6516"/>
                    </a:lnTo>
                    <a:lnTo>
                      <a:pt x="899" y="6516"/>
                    </a:lnTo>
                    <a:lnTo>
                      <a:pt x="899" y="1160"/>
                    </a:lnTo>
                    <a:cubicBezTo>
                      <a:pt x="935" y="1160"/>
                      <a:pt x="980" y="1160"/>
                      <a:pt x="980" y="1124"/>
                    </a:cubicBezTo>
                    <a:cubicBezTo>
                      <a:pt x="980" y="1088"/>
                      <a:pt x="935" y="1043"/>
                      <a:pt x="899" y="1043"/>
                    </a:cubicBezTo>
                    <a:cubicBezTo>
                      <a:pt x="827" y="1043"/>
                      <a:pt x="827" y="1088"/>
                      <a:pt x="827" y="1124"/>
                    </a:cubicBezTo>
                    <a:cubicBezTo>
                      <a:pt x="827" y="1160"/>
                      <a:pt x="827" y="1160"/>
                      <a:pt x="863" y="1160"/>
                    </a:cubicBezTo>
                    <a:lnTo>
                      <a:pt x="863" y="2023"/>
                    </a:lnTo>
                    <a:lnTo>
                      <a:pt x="82" y="1313"/>
                    </a:lnTo>
                    <a:lnTo>
                      <a:pt x="82" y="863"/>
                    </a:lnTo>
                    <a:lnTo>
                      <a:pt x="863" y="144"/>
                    </a:lnTo>
                    <a:lnTo>
                      <a:pt x="899" y="144"/>
                    </a:lnTo>
                    <a:cubicBezTo>
                      <a:pt x="935" y="144"/>
                      <a:pt x="980" y="108"/>
                      <a:pt x="980" y="72"/>
                    </a:cubicBezTo>
                    <a:cubicBezTo>
                      <a:pt x="980" y="36"/>
                      <a:pt x="935" y="1"/>
                      <a:pt x="899"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a:extLst>
                  <a:ext uri="{FF2B5EF4-FFF2-40B4-BE49-F238E27FC236}">
                    <a16:creationId xmlns:a16="http://schemas.microsoft.com/office/drawing/2014/main" id="{C4743DFD-C1F5-4538-1E44-8F5864888690}"/>
                  </a:ext>
                </a:extLst>
              </p:cNvPr>
              <p:cNvSpPr/>
              <p:nvPr/>
            </p:nvSpPr>
            <p:spPr>
              <a:xfrm>
                <a:off x="838085" y="2640614"/>
                <a:ext cx="362284" cy="2024758"/>
              </a:xfrm>
              <a:custGeom>
                <a:avLst/>
                <a:gdLst/>
                <a:ahLst/>
                <a:cxnLst/>
                <a:rect l="l" t="t" r="r" b="b"/>
                <a:pathLst>
                  <a:path w="2922" h="16331" extrusionOk="0">
                    <a:moveTo>
                      <a:pt x="73" y="1"/>
                    </a:moveTo>
                    <a:cubicBezTo>
                      <a:pt x="37" y="1"/>
                      <a:pt x="1" y="36"/>
                      <a:pt x="1" y="72"/>
                    </a:cubicBezTo>
                    <a:cubicBezTo>
                      <a:pt x="1" y="117"/>
                      <a:pt x="37" y="153"/>
                      <a:pt x="73" y="153"/>
                    </a:cubicBezTo>
                    <a:lnTo>
                      <a:pt x="73" y="2849"/>
                    </a:lnTo>
                    <a:lnTo>
                      <a:pt x="522" y="3263"/>
                    </a:lnTo>
                    <a:lnTo>
                      <a:pt x="522" y="4872"/>
                    </a:lnTo>
                    <a:lnTo>
                      <a:pt x="1421" y="5734"/>
                    </a:lnTo>
                    <a:lnTo>
                      <a:pt x="1421" y="16330"/>
                    </a:lnTo>
                    <a:lnTo>
                      <a:pt x="1502" y="16330"/>
                    </a:lnTo>
                    <a:lnTo>
                      <a:pt x="1502" y="8691"/>
                    </a:lnTo>
                    <a:lnTo>
                      <a:pt x="2095" y="8125"/>
                    </a:lnTo>
                    <a:lnTo>
                      <a:pt x="2095" y="6103"/>
                    </a:lnTo>
                    <a:lnTo>
                      <a:pt x="2922" y="5357"/>
                    </a:lnTo>
                    <a:lnTo>
                      <a:pt x="2922" y="4836"/>
                    </a:lnTo>
                    <a:lnTo>
                      <a:pt x="2140" y="4081"/>
                    </a:lnTo>
                    <a:cubicBezTo>
                      <a:pt x="2140" y="4045"/>
                      <a:pt x="2095" y="4009"/>
                      <a:pt x="2059" y="4009"/>
                    </a:cubicBezTo>
                    <a:cubicBezTo>
                      <a:pt x="2023" y="4009"/>
                      <a:pt x="1987" y="4045"/>
                      <a:pt x="1987" y="4081"/>
                    </a:cubicBezTo>
                    <a:cubicBezTo>
                      <a:pt x="1987" y="4117"/>
                      <a:pt x="2023" y="4162"/>
                      <a:pt x="2059" y="4162"/>
                    </a:cubicBezTo>
                    <a:lnTo>
                      <a:pt x="2095" y="4117"/>
                    </a:lnTo>
                    <a:lnTo>
                      <a:pt x="2850" y="4872"/>
                    </a:lnTo>
                    <a:lnTo>
                      <a:pt x="2850" y="5321"/>
                    </a:lnTo>
                    <a:lnTo>
                      <a:pt x="2095" y="6031"/>
                    </a:lnTo>
                    <a:lnTo>
                      <a:pt x="2095" y="5168"/>
                    </a:lnTo>
                    <a:lnTo>
                      <a:pt x="2140" y="5132"/>
                    </a:lnTo>
                    <a:cubicBezTo>
                      <a:pt x="2140" y="5096"/>
                      <a:pt x="2095" y="5060"/>
                      <a:pt x="2059" y="5060"/>
                    </a:cubicBezTo>
                    <a:cubicBezTo>
                      <a:pt x="2023" y="5060"/>
                      <a:pt x="1987" y="5096"/>
                      <a:pt x="1987" y="5132"/>
                    </a:cubicBezTo>
                    <a:cubicBezTo>
                      <a:pt x="1987" y="5132"/>
                      <a:pt x="1987" y="5168"/>
                      <a:pt x="2023" y="5168"/>
                    </a:cubicBezTo>
                    <a:lnTo>
                      <a:pt x="2023" y="8125"/>
                    </a:lnTo>
                    <a:lnTo>
                      <a:pt x="1502" y="8610"/>
                    </a:lnTo>
                    <a:lnTo>
                      <a:pt x="1502" y="5734"/>
                    </a:lnTo>
                    <a:lnTo>
                      <a:pt x="567" y="4872"/>
                    </a:lnTo>
                    <a:lnTo>
                      <a:pt x="567" y="3218"/>
                    </a:lnTo>
                    <a:lnTo>
                      <a:pt x="118" y="2814"/>
                    </a:lnTo>
                    <a:lnTo>
                      <a:pt x="118" y="153"/>
                    </a:lnTo>
                    <a:cubicBezTo>
                      <a:pt x="153" y="153"/>
                      <a:pt x="189" y="117"/>
                      <a:pt x="189" y="72"/>
                    </a:cubicBezTo>
                    <a:cubicBezTo>
                      <a:pt x="189" y="36"/>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a:extLst>
                  <a:ext uri="{FF2B5EF4-FFF2-40B4-BE49-F238E27FC236}">
                    <a16:creationId xmlns:a16="http://schemas.microsoft.com/office/drawing/2014/main" id="{9387898F-BDE6-F600-68C7-9DB9D8D513F9}"/>
                  </a:ext>
                </a:extLst>
              </p:cNvPr>
              <p:cNvSpPr/>
              <p:nvPr/>
            </p:nvSpPr>
            <p:spPr>
              <a:xfrm>
                <a:off x="713356" y="3309128"/>
                <a:ext cx="129316" cy="1356245"/>
              </a:xfrm>
              <a:custGeom>
                <a:avLst/>
                <a:gdLst/>
                <a:ahLst/>
                <a:cxnLst/>
                <a:rect l="l" t="t" r="r" b="b"/>
                <a:pathLst>
                  <a:path w="1043" h="10939" extrusionOk="0">
                    <a:moveTo>
                      <a:pt x="935" y="1"/>
                    </a:moveTo>
                    <a:cubicBezTo>
                      <a:pt x="899" y="1"/>
                      <a:pt x="854" y="37"/>
                      <a:pt x="854" y="73"/>
                    </a:cubicBezTo>
                    <a:cubicBezTo>
                      <a:pt x="854" y="118"/>
                      <a:pt x="899" y="118"/>
                      <a:pt x="935" y="154"/>
                    </a:cubicBezTo>
                    <a:lnTo>
                      <a:pt x="935" y="3488"/>
                    </a:lnTo>
                    <a:lnTo>
                      <a:pt x="0" y="4342"/>
                    </a:lnTo>
                    <a:lnTo>
                      <a:pt x="0" y="7451"/>
                    </a:lnTo>
                    <a:lnTo>
                      <a:pt x="935" y="8314"/>
                    </a:lnTo>
                    <a:lnTo>
                      <a:pt x="935" y="10938"/>
                    </a:lnTo>
                    <a:lnTo>
                      <a:pt x="971" y="10938"/>
                    </a:lnTo>
                    <a:lnTo>
                      <a:pt x="971" y="8314"/>
                    </a:lnTo>
                    <a:lnTo>
                      <a:pt x="36" y="7451"/>
                    </a:lnTo>
                    <a:lnTo>
                      <a:pt x="36" y="4387"/>
                    </a:lnTo>
                    <a:lnTo>
                      <a:pt x="971" y="3524"/>
                    </a:lnTo>
                    <a:lnTo>
                      <a:pt x="971" y="154"/>
                    </a:lnTo>
                    <a:cubicBezTo>
                      <a:pt x="1007" y="118"/>
                      <a:pt x="1043" y="118"/>
                      <a:pt x="1043" y="73"/>
                    </a:cubicBezTo>
                    <a:cubicBezTo>
                      <a:pt x="1043" y="37"/>
                      <a:pt x="1007" y="1"/>
                      <a:pt x="93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a:extLst>
                  <a:ext uri="{FF2B5EF4-FFF2-40B4-BE49-F238E27FC236}">
                    <a16:creationId xmlns:a16="http://schemas.microsoft.com/office/drawing/2014/main" id="{76CD7686-4897-2E77-ED39-A6880F87C5EE}"/>
                  </a:ext>
                </a:extLst>
              </p:cNvPr>
              <p:cNvSpPr/>
              <p:nvPr/>
            </p:nvSpPr>
            <p:spPr>
              <a:xfrm>
                <a:off x="754519" y="4024507"/>
                <a:ext cx="135020" cy="640866"/>
              </a:xfrm>
              <a:custGeom>
                <a:avLst/>
                <a:gdLst/>
                <a:ahLst/>
                <a:cxnLst/>
                <a:rect l="l" t="t" r="r" b="b"/>
                <a:pathLst>
                  <a:path w="1089" h="5169" extrusionOk="0">
                    <a:moveTo>
                      <a:pt x="73" y="1"/>
                    </a:moveTo>
                    <a:cubicBezTo>
                      <a:pt x="37" y="1"/>
                      <a:pt x="1" y="37"/>
                      <a:pt x="1" y="73"/>
                    </a:cubicBezTo>
                    <a:cubicBezTo>
                      <a:pt x="1" y="108"/>
                      <a:pt x="37" y="144"/>
                      <a:pt x="73" y="144"/>
                    </a:cubicBezTo>
                    <a:lnTo>
                      <a:pt x="117" y="108"/>
                    </a:lnTo>
                    <a:lnTo>
                      <a:pt x="1016" y="935"/>
                    </a:lnTo>
                    <a:lnTo>
                      <a:pt x="1016" y="5168"/>
                    </a:lnTo>
                    <a:lnTo>
                      <a:pt x="1088" y="5168"/>
                    </a:lnTo>
                    <a:lnTo>
                      <a:pt x="1088" y="935"/>
                    </a:lnTo>
                    <a:lnTo>
                      <a:pt x="153" y="73"/>
                    </a:lnTo>
                    <a:cubicBezTo>
                      <a:pt x="153" y="37"/>
                      <a:pt x="153"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a:extLst>
                  <a:ext uri="{FF2B5EF4-FFF2-40B4-BE49-F238E27FC236}">
                    <a16:creationId xmlns:a16="http://schemas.microsoft.com/office/drawing/2014/main" id="{712590C5-FB37-354F-6267-C32C6C7AE56A}"/>
                  </a:ext>
                </a:extLst>
              </p:cNvPr>
              <p:cNvSpPr/>
              <p:nvPr/>
            </p:nvSpPr>
            <p:spPr>
              <a:xfrm>
                <a:off x="2412570" y="3253460"/>
                <a:ext cx="189573" cy="1411913"/>
              </a:xfrm>
              <a:custGeom>
                <a:avLst/>
                <a:gdLst/>
                <a:ahLst/>
                <a:cxnLst/>
                <a:rect l="l" t="t" r="r" b="b"/>
                <a:pathLst>
                  <a:path w="1529" h="11388" extrusionOk="0">
                    <a:moveTo>
                      <a:pt x="747" y="0"/>
                    </a:moveTo>
                    <a:cubicBezTo>
                      <a:pt x="711" y="0"/>
                      <a:pt x="675" y="36"/>
                      <a:pt x="675" y="72"/>
                    </a:cubicBezTo>
                    <a:cubicBezTo>
                      <a:pt x="675" y="72"/>
                      <a:pt x="711" y="117"/>
                      <a:pt x="711" y="153"/>
                    </a:cubicBezTo>
                    <a:lnTo>
                      <a:pt x="711" y="8988"/>
                    </a:lnTo>
                    <a:lnTo>
                      <a:pt x="1421" y="9590"/>
                    </a:lnTo>
                    <a:lnTo>
                      <a:pt x="1421" y="10408"/>
                    </a:lnTo>
                    <a:lnTo>
                      <a:pt x="109" y="9248"/>
                    </a:lnTo>
                    <a:lnTo>
                      <a:pt x="109" y="5653"/>
                    </a:lnTo>
                    <a:cubicBezTo>
                      <a:pt x="145" y="5653"/>
                      <a:pt x="145" y="5617"/>
                      <a:pt x="145" y="5582"/>
                    </a:cubicBezTo>
                    <a:cubicBezTo>
                      <a:pt x="145" y="5546"/>
                      <a:pt x="109" y="5510"/>
                      <a:pt x="73" y="5510"/>
                    </a:cubicBezTo>
                    <a:cubicBezTo>
                      <a:pt x="37" y="5510"/>
                      <a:pt x="1" y="5546"/>
                      <a:pt x="1" y="5582"/>
                    </a:cubicBezTo>
                    <a:cubicBezTo>
                      <a:pt x="1" y="5617"/>
                      <a:pt x="37" y="5653"/>
                      <a:pt x="37" y="5653"/>
                    </a:cubicBezTo>
                    <a:lnTo>
                      <a:pt x="37" y="9248"/>
                    </a:lnTo>
                    <a:lnTo>
                      <a:pt x="1421" y="10489"/>
                    </a:lnTo>
                    <a:lnTo>
                      <a:pt x="1421" y="11387"/>
                    </a:lnTo>
                    <a:lnTo>
                      <a:pt x="1457" y="11387"/>
                    </a:lnTo>
                    <a:lnTo>
                      <a:pt x="1457" y="2472"/>
                    </a:lnTo>
                    <a:cubicBezTo>
                      <a:pt x="1493" y="2472"/>
                      <a:pt x="1529" y="2436"/>
                      <a:pt x="1529" y="2400"/>
                    </a:cubicBezTo>
                    <a:cubicBezTo>
                      <a:pt x="1529" y="2364"/>
                      <a:pt x="1493" y="2319"/>
                      <a:pt x="1457" y="2319"/>
                    </a:cubicBezTo>
                    <a:cubicBezTo>
                      <a:pt x="1385" y="2319"/>
                      <a:pt x="1349" y="2364"/>
                      <a:pt x="1349" y="2400"/>
                    </a:cubicBezTo>
                    <a:cubicBezTo>
                      <a:pt x="1349" y="2436"/>
                      <a:pt x="1385" y="2472"/>
                      <a:pt x="1421" y="2472"/>
                    </a:cubicBezTo>
                    <a:lnTo>
                      <a:pt x="1421" y="9509"/>
                    </a:lnTo>
                    <a:lnTo>
                      <a:pt x="783" y="8952"/>
                    </a:lnTo>
                    <a:lnTo>
                      <a:pt x="783" y="153"/>
                    </a:lnTo>
                    <a:cubicBezTo>
                      <a:pt x="819" y="117"/>
                      <a:pt x="854" y="117"/>
                      <a:pt x="854" y="72"/>
                    </a:cubicBezTo>
                    <a:cubicBezTo>
                      <a:pt x="854" y="36"/>
                      <a:pt x="819" y="0"/>
                      <a:pt x="74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a:extLst>
                  <a:ext uri="{FF2B5EF4-FFF2-40B4-BE49-F238E27FC236}">
                    <a16:creationId xmlns:a16="http://schemas.microsoft.com/office/drawing/2014/main" id="{41A80976-F766-8E66-8C16-87AB7D7A934D}"/>
                  </a:ext>
                </a:extLst>
              </p:cNvPr>
              <p:cNvSpPr/>
              <p:nvPr/>
            </p:nvSpPr>
            <p:spPr>
              <a:xfrm>
                <a:off x="2667732"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a:extLst>
                  <a:ext uri="{FF2B5EF4-FFF2-40B4-BE49-F238E27FC236}">
                    <a16:creationId xmlns:a16="http://schemas.microsoft.com/office/drawing/2014/main" id="{8A983815-3FD8-449C-2189-1DEFDE427158}"/>
                  </a:ext>
                </a:extLst>
              </p:cNvPr>
              <p:cNvSpPr/>
              <p:nvPr/>
            </p:nvSpPr>
            <p:spPr>
              <a:xfrm>
                <a:off x="4571025"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a:extLst>
                  <a:ext uri="{FF2B5EF4-FFF2-40B4-BE49-F238E27FC236}">
                    <a16:creationId xmlns:a16="http://schemas.microsoft.com/office/drawing/2014/main" id="{761651FF-F2FF-087F-BC01-51436C7FB146}"/>
                  </a:ext>
                </a:extLst>
              </p:cNvPr>
              <p:cNvSpPr/>
              <p:nvPr/>
            </p:nvSpPr>
            <p:spPr>
              <a:xfrm>
                <a:off x="1947999" y="3949869"/>
                <a:ext cx="180522" cy="715503"/>
              </a:xfrm>
              <a:custGeom>
                <a:avLst/>
                <a:gdLst/>
                <a:ahLst/>
                <a:cxnLst/>
                <a:rect l="l" t="t" r="r" b="b"/>
                <a:pathLst>
                  <a:path w="1456" h="5771" extrusionOk="0">
                    <a:moveTo>
                      <a:pt x="72" y="0"/>
                    </a:moveTo>
                    <a:cubicBezTo>
                      <a:pt x="36" y="0"/>
                      <a:pt x="0" y="36"/>
                      <a:pt x="0" y="72"/>
                    </a:cubicBezTo>
                    <a:cubicBezTo>
                      <a:pt x="0" y="117"/>
                      <a:pt x="0" y="117"/>
                      <a:pt x="36" y="117"/>
                    </a:cubicBezTo>
                    <a:lnTo>
                      <a:pt x="36" y="710"/>
                    </a:lnTo>
                    <a:lnTo>
                      <a:pt x="485" y="1124"/>
                    </a:lnTo>
                    <a:lnTo>
                      <a:pt x="485" y="4872"/>
                    </a:lnTo>
                    <a:lnTo>
                      <a:pt x="1420" y="5734"/>
                    </a:lnTo>
                    <a:lnTo>
                      <a:pt x="1420" y="5770"/>
                    </a:lnTo>
                    <a:lnTo>
                      <a:pt x="1456" y="5770"/>
                    </a:lnTo>
                    <a:lnTo>
                      <a:pt x="1456" y="5689"/>
                    </a:lnTo>
                    <a:lnTo>
                      <a:pt x="521" y="4872"/>
                    </a:lnTo>
                    <a:lnTo>
                      <a:pt x="521" y="1124"/>
                    </a:lnTo>
                    <a:lnTo>
                      <a:pt x="72" y="710"/>
                    </a:lnTo>
                    <a:lnTo>
                      <a:pt x="72" y="117"/>
                    </a:lnTo>
                    <a:cubicBezTo>
                      <a:pt x="108" y="117"/>
                      <a:pt x="153" y="117"/>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a:extLst>
                  <a:ext uri="{FF2B5EF4-FFF2-40B4-BE49-F238E27FC236}">
                    <a16:creationId xmlns:a16="http://schemas.microsoft.com/office/drawing/2014/main" id="{4A225307-2F82-C362-EA07-374131E908D2}"/>
                  </a:ext>
                </a:extLst>
              </p:cNvPr>
              <p:cNvSpPr/>
              <p:nvPr/>
            </p:nvSpPr>
            <p:spPr>
              <a:xfrm>
                <a:off x="2054874" y="3248996"/>
                <a:ext cx="129440" cy="1416376"/>
              </a:xfrm>
              <a:custGeom>
                <a:avLst/>
                <a:gdLst/>
                <a:ahLst/>
                <a:cxnLst/>
                <a:rect l="l" t="t" r="r" b="b"/>
                <a:pathLst>
                  <a:path w="1044" h="11424" extrusionOk="0">
                    <a:moveTo>
                      <a:pt x="73" y="1"/>
                    </a:moveTo>
                    <a:cubicBezTo>
                      <a:pt x="37" y="1"/>
                      <a:pt x="1" y="36"/>
                      <a:pt x="1" y="72"/>
                    </a:cubicBezTo>
                    <a:cubicBezTo>
                      <a:pt x="1" y="108"/>
                      <a:pt x="1" y="153"/>
                      <a:pt x="37" y="153"/>
                    </a:cubicBezTo>
                    <a:lnTo>
                      <a:pt x="37" y="10336"/>
                    </a:lnTo>
                    <a:lnTo>
                      <a:pt x="971" y="11163"/>
                    </a:lnTo>
                    <a:lnTo>
                      <a:pt x="971" y="11423"/>
                    </a:lnTo>
                    <a:lnTo>
                      <a:pt x="1043" y="11423"/>
                    </a:lnTo>
                    <a:lnTo>
                      <a:pt x="1043" y="11163"/>
                    </a:lnTo>
                    <a:lnTo>
                      <a:pt x="109" y="10300"/>
                    </a:lnTo>
                    <a:lnTo>
                      <a:pt x="109" y="153"/>
                    </a:lnTo>
                    <a:cubicBezTo>
                      <a:pt x="145" y="153"/>
                      <a:pt x="145" y="108"/>
                      <a:pt x="145" y="72"/>
                    </a:cubicBezTo>
                    <a:cubicBezTo>
                      <a:pt x="145" y="3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a:extLst>
                  <a:ext uri="{FF2B5EF4-FFF2-40B4-BE49-F238E27FC236}">
                    <a16:creationId xmlns:a16="http://schemas.microsoft.com/office/drawing/2014/main" id="{A417528D-7E27-FE9B-6EDE-0CC6E5FD96C5}"/>
                  </a:ext>
                </a:extLst>
              </p:cNvPr>
              <p:cNvSpPr/>
              <p:nvPr/>
            </p:nvSpPr>
            <p:spPr>
              <a:xfrm>
                <a:off x="1947999" y="4219531"/>
                <a:ext cx="18970" cy="445841"/>
              </a:xfrm>
              <a:custGeom>
                <a:avLst/>
                <a:gdLst/>
                <a:ahLst/>
                <a:cxnLst/>
                <a:rect l="l" t="t" r="r" b="b"/>
                <a:pathLst>
                  <a:path w="153" h="3596" extrusionOk="0">
                    <a:moveTo>
                      <a:pt x="72" y="0"/>
                    </a:moveTo>
                    <a:cubicBezTo>
                      <a:pt x="36" y="0"/>
                      <a:pt x="0" y="36"/>
                      <a:pt x="0" y="72"/>
                    </a:cubicBezTo>
                    <a:cubicBezTo>
                      <a:pt x="0" y="108"/>
                      <a:pt x="0" y="108"/>
                      <a:pt x="36" y="144"/>
                    </a:cubicBezTo>
                    <a:lnTo>
                      <a:pt x="36" y="3595"/>
                    </a:lnTo>
                    <a:lnTo>
                      <a:pt x="72" y="3595"/>
                    </a:lnTo>
                    <a:lnTo>
                      <a:pt x="72" y="144"/>
                    </a:lnTo>
                    <a:cubicBezTo>
                      <a:pt x="108" y="108"/>
                      <a:pt x="153" y="108"/>
                      <a:pt x="153" y="72"/>
                    </a:cubicBezTo>
                    <a:cubicBezTo>
                      <a:pt x="153" y="36"/>
                      <a:pt x="108" y="0"/>
                      <a:pt x="7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a:extLst>
                  <a:ext uri="{FF2B5EF4-FFF2-40B4-BE49-F238E27FC236}">
                    <a16:creationId xmlns:a16="http://schemas.microsoft.com/office/drawing/2014/main" id="{A9F4A0B2-F255-F1EC-02BE-6386EA706895}"/>
                  </a:ext>
                </a:extLst>
              </p:cNvPr>
              <p:cNvSpPr/>
              <p:nvPr/>
            </p:nvSpPr>
            <p:spPr>
              <a:xfrm>
                <a:off x="1887742" y="4391123"/>
                <a:ext cx="17978" cy="274249"/>
              </a:xfrm>
              <a:custGeom>
                <a:avLst/>
                <a:gdLst/>
                <a:ahLst/>
                <a:cxnLst/>
                <a:rect l="l" t="t" r="r" b="b"/>
                <a:pathLst>
                  <a:path w="145" h="2212" extrusionOk="0">
                    <a:moveTo>
                      <a:pt x="73" y="0"/>
                    </a:moveTo>
                    <a:cubicBezTo>
                      <a:pt x="37" y="0"/>
                      <a:pt x="1" y="36"/>
                      <a:pt x="1" y="72"/>
                    </a:cubicBezTo>
                    <a:cubicBezTo>
                      <a:pt x="1" y="72"/>
                      <a:pt x="37" y="108"/>
                      <a:pt x="73" y="108"/>
                    </a:cubicBezTo>
                    <a:lnTo>
                      <a:pt x="73" y="2211"/>
                    </a:lnTo>
                    <a:lnTo>
                      <a:pt x="109" y="2211"/>
                    </a:lnTo>
                    <a:lnTo>
                      <a:pt x="109" y="108"/>
                    </a:lnTo>
                    <a:cubicBezTo>
                      <a:pt x="145" y="108"/>
                      <a:pt x="145" y="72"/>
                      <a:pt x="145" y="72"/>
                    </a:cubicBezTo>
                    <a:cubicBezTo>
                      <a:pt x="145" y="36"/>
                      <a:pt x="109" y="0"/>
                      <a:pt x="73"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a:extLst>
                  <a:ext uri="{FF2B5EF4-FFF2-40B4-BE49-F238E27FC236}">
                    <a16:creationId xmlns:a16="http://schemas.microsoft.com/office/drawing/2014/main" id="{1D1919AE-91AD-FFCD-4785-E0C42CE3B4BB}"/>
                  </a:ext>
                </a:extLst>
              </p:cNvPr>
              <p:cNvSpPr/>
              <p:nvPr/>
            </p:nvSpPr>
            <p:spPr>
              <a:xfrm>
                <a:off x="1576912" y="2859071"/>
                <a:ext cx="380014" cy="1806301"/>
              </a:xfrm>
              <a:custGeom>
                <a:avLst/>
                <a:gdLst/>
                <a:ahLst/>
                <a:cxnLst/>
                <a:rect l="l" t="t" r="r" b="b"/>
                <a:pathLst>
                  <a:path w="3065" h="14569" extrusionOk="0">
                    <a:moveTo>
                      <a:pt x="2130" y="0"/>
                    </a:moveTo>
                    <a:cubicBezTo>
                      <a:pt x="2094" y="0"/>
                      <a:pt x="2058" y="36"/>
                      <a:pt x="2058" y="72"/>
                    </a:cubicBezTo>
                    <a:cubicBezTo>
                      <a:pt x="2058" y="108"/>
                      <a:pt x="2058" y="108"/>
                      <a:pt x="2094" y="153"/>
                    </a:cubicBezTo>
                    <a:lnTo>
                      <a:pt x="2094" y="3523"/>
                    </a:lnTo>
                    <a:lnTo>
                      <a:pt x="3029" y="4377"/>
                    </a:lnTo>
                    <a:lnTo>
                      <a:pt x="3029" y="7450"/>
                    </a:lnTo>
                    <a:lnTo>
                      <a:pt x="2166" y="8241"/>
                    </a:lnTo>
                    <a:lnTo>
                      <a:pt x="2166" y="6327"/>
                    </a:lnTo>
                    <a:cubicBezTo>
                      <a:pt x="2166" y="6327"/>
                      <a:pt x="2202" y="6291"/>
                      <a:pt x="2202" y="6255"/>
                    </a:cubicBezTo>
                    <a:cubicBezTo>
                      <a:pt x="2202" y="6219"/>
                      <a:pt x="2166" y="6174"/>
                      <a:pt x="2130" y="6174"/>
                    </a:cubicBezTo>
                    <a:cubicBezTo>
                      <a:pt x="2094" y="6174"/>
                      <a:pt x="2058" y="6219"/>
                      <a:pt x="2058" y="6255"/>
                    </a:cubicBezTo>
                    <a:cubicBezTo>
                      <a:pt x="2058" y="6291"/>
                      <a:pt x="2058" y="6327"/>
                      <a:pt x="2094" y="6327"/>
                    </a:cubicBezTo>
                    <a:lnTo>
                      <a:pt x="2094" y="11755"/>
                    </a:lnTo>
                    <a:lnTo>
                      <a:pt x="1609" y="11306"/>
                    </a:lnTo>
                    <a:lnTo>
                      <a:pt x="1609" y="2849"/>
                    </a:lnTo>
                    <a:cubicBezTo>
                      <a:pt x="1645" y="2849"/>
                      <a:pt x="1645" y="2804"/>
                      <a:pt x="1645" y="2768"/>
                    </a:cubicBezTo>
                    <a:cubicBezTo>
                      <a:pt x="1645" y="2732"/>
                      <a:pt x="1609" y="2696"/>
                      <a:pt x="1573" y="2696"/>
                    </a:cubicBezTo>
                    <a:cubicBezTo>
                      <a:pt x="1528" y="2696"/>
                      <a:pt x="1492" y="2732"/>
                      <a:pt x="1492" y="2768"/>
                    </a:cubicBezTo>
                    <a:cubicBezTo>
                      <a:pt x="1492" y="2804"/>
                      <a:pt x="1528" y="2849"/>
                      <a:pt x="1573" y="2849"/>
                    </a:cubicBezTo>
                    <a:lnTo>
                      <a:pt x="1573" y="11342"/>
                    </a:lnTo>
                    <a:lnTo>
                      <a:pt x="2094" y="11836"/>
                    </a:lnTo>
                    <a:lnTo>
                      <a:pt x="2094" y="13031"/>
                    </a:lnTo>
                    <a:lnTo>
                      <a:pt x="1007" y="12016"/>
                    </a:lnTo>
                    <a:lnTo>
                      <a:pt x="1007" y="8574"/>
                    </a:lnTo>
                    <a:lnTo>
                      <a:pt x="72" y="7747"/>
                    </a:lnTo>
                    <a:lnTo>
                      <a:pt x="72" y="4646"/>
                    </a:lnTo>
                    <a:lnTo>
                      <a:pt x="1007" y="3820"/>
                    </a:lnTo>
                    <a:lnTo>
                      <a:pt x="1007" y="413"/>
                    </a:lnTo>
                    <a:cubicBezTo>
                      <a:pt x="1043" y="413"/>
                      <a:pt x="1043" y="377"/>
                      <a:pt x="1043" y="377"/>
                    </a:cubicBezTo>
                    <a:cubicBezTo>
                      <a:pt x="1043" y="333"/>
                      <a:pt x="1007" y="297"/>
                      <a:pt x="971" y="297"/>
                    </a:cubicBezTo>
                    <a:cubicBezTo>
                      <a:pt x="935" y="297"/>
                      <a:pt x="899" y="333"/>
                      <a:pt x="899" y="377"/>
                    </a:cubicBezTo>
                    <a:cubicBezTo>
                      <a:pt x="899" y="377"/>
                      <a:pt x="899" y="413"/>
                      <a:pt x="935" y="413"/>
                    </a:cubicBezTo>
                    <a:lnTo>
                      <a:pt x="935" y="3784"/>
                    </a:lnTo>
                    <a:lnTo>
                      <a:pt x="0" y="4646"/>
                    </a:lnTo>
                    <a:lnTo>
                      <a:pt x="0" y="7747"/>
                    </a:lnTo>
                    <a:lnTo>
                      <a:pt x="935" y="8610"/>
                    </a:lnTo>
                    <a:lnTo>
                      <a:pt x="935" y="12061"/>
                    </a:lnTo>
                    <a:lnTo>
                      <a:pt x="2094" y="13103"/>
                    </a:lnTo>
                    <a:lnTo>
                      <a:pt x="2094" y="14568"/>
                    </a:lnTo>
                    <a:lnTo>
                      <a:pt x="2166" y="14568"/>
                    </a:lnTo>
                    <a:lnTo>
                      <a:pt x="2166" y="8313"/>
                    </a:lnTo>
                    <a:lnTo>
                      <a:pt x="3065" y="7450"/>
                    </a:lnTo>
                    <a:lnTo>
                      <a:pt x="3065" y="4341"/>
                    </a:lnTo>
                    <a:lnTo>
                      <a:pt x="2166" y="3478"/>
                    </a:lnTo>
                    <a:lnTo>
                      <a:pt x="2166" y="153"/>
                    </a:lnTo>
                    <a:cubicBezTo>
                      <a:pt x="2166" y="108"/>
                      <a:pt x="2202" y="108"/>
                      <a:pt x="2202" y="72"/>
                    </a:cubicBezTo>
                    <a:cubicBezTo>
                      <a:pt x="2202" y="36"/>
                      <a:pt x="2166" y="0"/>
                      <a:pt x="2130"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a:extLst>
                  <a:ext uri="{FF2B5EF4-FFF2-40B4-BE49-F238E27FC236}">
                    <a16:creationId xmlns:a16="http://schemas.microsoft.com/office/drawing/2014/main" id="{E9749F7B-A06B-B84A-87D9-A78E94F06E9B}"/>
                  </a:ext>
                </a:extLst>
              </p:cNvPr>
              <p:cNvSpPr/>
              <p:nvPr/>
            </p:nvSpPr>
            <p:spPr>
              <a:xfrm>
                <a:off x="1075392" y="3304664"/>
                <a:ext cx="278718" cy="1360708"/>
              </a:xfrm>
              <a:custGeom>
                <a:avLst/>
                <a:gdLst/>
                <a:ahLst/>
                <a:cxnLst/>
                <a:rect l="l" t="t" r="r" b="b"/>
                <a:pathLst>
                  <a:path w="2248" h="10975" extrusionOk="0">
                    <a:moveTo>
                      <a:pt x="1574" y="1"/>
                    </a:moveTo>
                    <a:cubicBezTo>
                      <a:pt x="1529" y="1"/>
                      <a:pt x="1493" y="1"/>
                      <a:pt x="1493" y="37"/>
                    </a:cubicBezTo>
                    <a:lnTo>
                      <a:pt x="1493" y="73"/>
                    </a:lnTo>
                    <a:lnTo>
                      <a:pt x="594" y="936"/>
                    </a:lnTo>
                    <a:lnTo>
                      <a:pt x="594" y="8350"/>
                    </a:lnTo>
                    <a:lnTo>
                      <a:pt x="73" y="7901"/>
                    </a:lnTo>
                    <a:lnTo>
                      <a:pt x="73" y="5133"/>
                    </a:lnTo>
                    <a:cubicBezTo>
                      <a:pt x="109" y="5133"/>
                      <a:pt x="145" y="5097"/>
                      <a:pt x="145" y="5052"/>
                    </a:cubicBezTo>
                    <a:cubicBezTo>
                      <a:pt x="145" y="5016"/>
                      <a:pt x="109" y="5016"/>
                      <a:pt x="73" y="5016"/>
                    </a:cubicBezTo>
                    <a:cubicBezTo>
                      <a:pt x="37" y="5016"/>
                      <a:pt x="1" y="5016"/>
                      <a:pt x="1" y="5052"/>
                    </a:cubicBezTo>
                    <a:cubicBezTo>
                      <a:pt x="1" y="5097"/>
                      <a:pt x="1" y="5133"/>
                      <a:pt x="37" y="5133"/>
                    </a:cubicBezTo>
                    <a:lnTo>
                      <a:pt x="37" y="7937"/>
                    </a:lnTo>
                    <a:lnTo>
                      <a:pt x="2167" y="9887"/>
                    </a:lnTo>
                    <a:lnTo>
                      <a:pt x="2167" y="10974"/>
                    </a:lnTo>
                    <a:lnTo>
                      <a:pt x="2203" y="10974"/>
                    </a:lnTo>
                    <a:lnTo>
                      <a:pt x="2203" y="7523"/>
                    </a:lnTo>
                    <a:cubicBezTo>
                      <a:pt x="2248" y="7487"/>
                      <a:pt x="2248" y="7487"/>
                      <a:pt x="2248" y="7451"/>
                    </a:cubicBezTo>
                    <a:cubicBezTo>
                      <a:pt x="2248" y="7415"/>
                      <a:pt x="2203" y="7379"/>
                      <a:pt x="2167" y="7379"/>
                    </a:cubicBezTo>
                    <a:cubicBezTo>
                      <a:pt x="2131" y="7379"/>
                      <a:pt x="2095" y="7415"/>
                      <a:pt x="2095" y="7451"/>
                    </a:cubicBezTo>
                    <a:cubicBezTo>
                      <a:pt x="2095" y="7487"/>
                      <a:pt x="2131" y="7487"/>
                      <a:pt x="2167" y="7523"/>
                    </a:cubicBezTo>
                    <a:lnTo>
                      <a:pt x="2167" y="9249"/>
                    </a:lnTo>
                    <a:lnTo>
                      <a:pt x="1044" y="8242"/>
                    </a:lnTo>
                    <a:lnTo>
                      <a:pt x="1044" y="1277"/>
                    </a:lnTo>
                    <a:cubicBezTo>
                      <a:pt x="1079" y="1277"/>
                      <a:pt x="1079" y="1232"/>
                      <a:pt x="1079" y="1232"/>
                    </a:cubicBezTo>
                    <a:cubicBezTo>
                      <a:pt x="1079" y="1196"/>
                      <a:pt x="1044" y="1160"/>
                      <a:pt x="1008" y="1160"/>
                    </a:cubicBezTo>
                    <a:cubicBezTo>
                      <a:pt x="972" y="1160"/>
                      <a:pt x="936" y="1196"/>
                      <a:pt x="936" y="1232"/>
                    </a:cubicBezTo>
                    <a:lnTo>
                      <a:pt x="972" y="1277"/>
                    </a:lnTo>
                    <a:lnTo>
                      <a:pt x="972" y="8242"/>
                    </a:lnTo>
                    <a:lnTo>
                      <a:pt x="2167" y="9321"/>
                    </a:lnTo>
                    <a:lnTo>
                      <a:pt x="2167" y="9815"/>
                    </a:lnTo>
                    <a:lnTo>
                      <a:pt x="630" y="8422"/>
                    </a:lnTo>
                    <a:lnTo>
                      <a:pt x="630" y="936"/>
                    </a:lnTo>
                    <a:lnTo>
                      <a:pt x="1529" y="109"/>
                    </a:lnTo>
                    <a:lnTo>
                      <a:pt x="1574" y="109"/>
                    </a:lnTo>
                    <a:cubicBezTo>
                      <a:pt x="1610" y="109"/>
                      <a:pt x="1646" y="109"/>
                      <a:pt x="1646" y="37"/>
                    </a:cubicBezTo>
                    <a:cubicBezTo>
                      <a:pt x="1646" y="1"/>
                      <a:pt x="1610" y="1"/>
                      <a:pt x="157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a:extLst>
                  <a:ext uri="{FF2B5EF4-FFF2-40B4-BE49-F238E27FC236}">
                    <a16:creationId xmlns:a16="http://schemas.microsoft.com/office/drawing/2014/main" id="{86F61312-234B-CC79-BD15-F0E37CD8C250}"/>
                  </a:ext>
                </a:extLst>
              </p:cNvPr>
              <p:cNvSpPr/>
              <p:nvPr/>
            </p:nvSpPr>
            <p:spPr>
              <a:xfrm>
                <a:off x="1395274" y="3930900"/>
                <a:ext cx="19094" cy="734472"/>
              </a:xfrm>
              <a:custGeom>
                <a:avLst/>
                <a:gdLst/>
                <a:ahLst/>
                <a:cxnLst/>
                <a:rect l="l" t="t" r="r" b="b"/>
                <a:pathLst>
                  <a:path w="154" h="5924" extrusionOk="0">
                    <a:moveTo>
                      <a:pt x="72" y="1"/>
                    </a:moveTo>
                    <a:cubicBezTo>
                      <a:pt x="36" y="1"/>
                      <a:pt x="0" y="46"/>
                      <a:pt x="0" y="82"/>
                    </a:cubicBezTo>
                    <a:cubicBezTo>
                      <a:pt x="0" y="118"/>
                      <a:pt x="0" y="153"/>
                      <a:pt x="36" y="153"/>
                    </a:cubicBezTo>
                    <a:lnTo>
                      <a:pt x="36" y="5923"/>
                    </a:lnTo>
                    <a:lnTo>
                      <a:pt x="72" y="5923"/>
                    </a:lnTo>
                    <a:lnTo>
                      <a:pt x="72" y="153"/>
                    </a:lnTo>
                    <a:cubicBezTo>
                      <a:pt x="117" y="153"/>
                      <a:pt x="153" y="118"/>
                      <a:pt x="153" y="82"/>
                    </a:cubicBezTo>
                    <a:cubicBezTo>
                      <a:pt x="153" y="46"/>
                      <a:pt x="117"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a:extLst>
                  <a:ext uri="{FF2B5EF4-FFF2-40B4-BE49-F238E27FC236}">
                    <a16:creationId xmlns:a16="http://schemas.microsoft.com/office/drawing/2014/main" id="{9EFD3DBC-8E3D-3898-4AD2-B7D66EA28F0C}"/>
                  </a:ext>
                </a:extLst>
              </p:cNvPr>
              <p:cNvSpPr/>
              <p:nvPr/>
            </p:nvSpPr>
            <p:spPr>
              <a:xfrm>
                <a:off x="2412570" y="4543745"/>
                <a:ext cx="17978" cy="121627"/>
              </a:xfrm>
              <a:custGeom>
                <a:avLst/>
                <a:gdLst/>
                <a:ahLst/>
                <a:cxnLst/>
                <a:rect l="l" t="t" r="r" b="b"/>
                <a:pathLst>
                  <a:path w="145" h="981" extrusionOk="0">
                    <a:moveTo>
                      <a:pt x="73" y="1"/>
                    </a:moveTo>
                    <a:cubicBezTo>
                      <a:pt x="37" y="1"/>
                      <a:pt x="1" y="46"/>
                      <a:pt x="1" y="82"/>
                    </a:cubicBezTo>
                    <a:cubicBezTo>
                      <a:pt x="1" y="117"/>
                      <a:pt x="37" y="153"/>
                      <a:pt x="37" y="153"/>
                    </a:cubicBezTo>
                    <a:lnTo>
                      <a:pt x="37" y="980"/>
                    </a:lnTo>
                    <a:lnTo>
                      <a:pt x="109" y="980"/>
                    </a:lnTo>
                    <a:lnTo>
                      <a:pt x="109" y="153"/>
                    </a:lnTo>
                    <a:cubicBezTo>
                      <a:pt x="145" y="153"/>
                      <a:pt x="145" y="117"/>
                      <a:pt x="145" y="82"/>
                    </a:cubicBezTo>
                    <a:cubicBezTo>
                      <a:pt x="145" y="46"/>
                      <a:pt x="109" y="1"/>
                      <a:pt x="73"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a:extLst>
                  <a:ext uri="{FF2B5EF4-FFF2-40B4-BE49-F238E27FC236}">
                    <a16:creationId xmlns:a16="http://schemas.microsoft.com/office/drawing/2014/main" id="{EC1ACB09-DF48-25BC-07B3-31DA4586FEC6}"/>
                  </a:ext>
                </a:extLst>
              </p:cNvPr>
              <p:cNvSpPr/>
              <p:nvPr/>
            </p:nvSpPr>
            <p:spPr>
              <a:xfrm>
                <a:off x="2245439" y="3276892"/>
                <a:ext cx="116050" cy="1388480"/>
              </a:xfrm>
              <a:custGeom>
                <a:avLst/>
                <a:gdLst/>
                <a:ahLst/>
                <a:cxnLst/>
                <a:rect l="l" t="t" r="r" b="b"/>
                <a:pathLst>
                  <a:path w="936" h="11199" extrusionOk="0">
                    <a:moveTo>
                      <a:pt x="854" y="0"/>
                    </a:moveTo>
                    <a:cubicBezTo>
                      <a:pt x="818" y="0"/>
                      <a:pt x="783" y="36"/>
                      <a:pt x="783" y="72"/>
                    </a:cubicBezTo>
                    <a:lnTo>
                      <a:pt x="783" y="108"/>
                    </a:lnTo>
                    <a:lnTo>
                      <a:pt x="1" y="827"/>
                    </a:lnTo>
                    <a:lnTo>
                      <a:pt x="1" y="1348"/>
                    </a:lnTo>
                    <a:lnTo>
                      <a:pt x="854" y="2130"/>
                    </a:lnTo>
                    <a:lnTo>
                      <a:pt x="854" y="11198"/>
                    </a:lnTo>
                    <a:lnTo>
                      <a:pt x="899" y="11198"/>
                    </a:lnTo>
                    <a:lnTo>
                      <a:pt x="899" y="2094"/>
                    </a:lnTo>
                    <a:lnTo>
                      <a:pt x="73" y="1312"/>
                    </a:lnTo>
                    <a:lnTo>
                      <a:pt x="73" y="863"/>
                    </a:lnTo>
                    <a:lnTo>
                      <a:pt x="854" y="153"/>
                    </a:lnTo>
                    <a:cubicBezTo>
                      <a:pt x="899" y="153"/>
                      <a:pt x="935" y="108"/>
                      <a:pt x="935" y="72"/>
                    </a:cubicBezTo>
                    <a:cubicBezTo>
                      <a:pt x="935" y="36"/>
                      <a:pt x="899" y="0"/>
                      <a:pt x="854"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4">
                <a:extLst>
                  <a:ext uri="{FF2B5EF4-FFF2-40B4-BE49-F238E27FC236}">
                    <a16:creationId xmlns:a16="http://schemas.microsoft.com/office/drawing/2014/main" id="{740972CC-5606-A85C-7D1B-E7340FE71B2F}"/>
                  </a:ext>
                </a:extLst>
              </p:cNvPr>
              <p:cNvSpPr/>
              <p:nvPr/>
            </p:nvSpPr>
            <p:spPr>
              <a:xfrm>
                <a:off x="2156293" y="3444021"/>
                <a:ext cx="130556" cy="1221352"/>
              </a:xfrm>
              <a:custGeom>
                <a:avLst/>
                <a:gdLst/>
                <a:ahLst/>
                <a:cxnLst/>
                <a:rect l="l" t="t" r="r" b="b"/>
                <a:pathLst>
                  <a:path w="1053" h="9851" extrusionOk="0">
                    <a:moveTo>
                      <a:pt x="82" y="0"/>
                    </a:moveTo>
                    <a:cubicBezTo>
                      <a:pt x="46" y="0"/>
                      <a:pt x="1" y="36"/>
                      <a:pt x="1" y="72"/>
                    </a:cubicBezTo>
                    <a:cubicBezTo>
                      <a:pt x="1" y="108"/>
                      <a:pt x="46" y="153"/>
                      <a:pt x="82" y="153"/>
                    </a:cubicBezTo>
                    <a:lnTo>
                      <a:pt x="117" y="153"/>
                    </a:lnTo>
                    <a:lnTo>
                      <a:pt x="1016" y="935"/>
                    </a:lnTo>
                    <a:lnTo>
                      <a:pt x="1016" y="9850"/>
                    </a:lnTo>
                    <a:lnTo>
                      <a:pt x="1052" y="9850"/>
                    </a:lnTo>
                    <a:lnTo>
                      <a:pt x="1052" y="935"/>
                    </a:lnTo>
                    <a:lnTo>
                      <a:pt x="153" y="108"/>
                    </a:lnTo>
                    <a:lnTo>
                      <a:pt x="153" y="72"/>
                    </a:lnTo>
                    <a:cubicBezTo>
                      <a:pt x="153" y="36"/>
                      <a:pt x="117"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4">
                <a:extLst>
                  <a:ext uri="{FF2B5EF4-FFF2-40B4-BE49-F238E27FC236}">
                    <a16:creationId xmlns:a16="http://schemas.microsoft.com/office/drawing/2014/main" id="{6B0F3248-B301-1650-6AF9-E55428206A55}"/>
                  </a:ext>
                </a:extLst>
              </p:cNvPr>
              <p:cNvSpPr/>
              <p:nvPr/>
            </p:nvSpPr>
            <p:spPr>
              <a:xfrm>
                <a:off x="3786572"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a:extLst>
                  <a:ext uri="{FF2B5EF4-FFF2-40B4-BE49-F238E27FC236}">
                    <a16:creationId xmlns:a16="http://schemas.microsoft.com/office/drawing/2014/main" id="{F324C26E-8DFC-3FE0-4A7D-A354FFEF1F05}"/>
                  </a:ext>
                </a:extLst>
              </p:cNvPr>
              <p:cNvSpPr/>
              <p:nvPr/>
            </p:nvSpPr>
            <p:spPr>
              <a:xfrm>
                <a:off x="2106204" y="2728642"/>
                <a:ext cx="133780" cy="1936731"/>
              </a:xfrm>
              <a:custGeom>
                <a:avLst/>
                <a:gdLst/>
                <a:ahLst/>
                <a:cxnLst/>
                <a:rect l="l" t="t" r="r" b="b"/>
                <a:pathLst>
                  <a:path w="1079" h="15621" extrusionOk="0">
                    <a:moveTo>
                      <a:pt x="1007" y="1"/>
                    </a:moveTo>
                    <a:cubicBezTo>
                      <a:pt x="971" y="1"/>
                      <a:pt x="935" y="36"/>
                      <a:pt x="935" y="81"/>
                    </a:cubicBezTo>
                    <a:cubicBezTo>
                      <a:pt x="935" y="117"/>
                      <a:pt x="971" y="117"/>
                      <a:pt x="971" y="153"/>
                    </a:cubicBezTo>
                    <a:lnTo>
                      <a:pt x="971" y="3523"/>
                    </a:lnTo>
                    <a:lnTo>
                      <a:pt x="72" y="4350"/>
                    </a:lnTo>
                    <a:lnTo>
                      <a:pt x="72" y="12133"/>
                    </a:lnTo>
                    <a:lnTo>
                      <a:pt x="971" y="12996"/>
                    </a:lnTo>
                    <a:lnTo>
                      <a:pt x="971" y="15090"/>
                    </a:lnTo>
                    <a:lnTo>
                      <a:pt x="108" y="14308"/>
                    </a:lnTo>
                    <a:lnTo>
                      <a:pt x="108" y="13032"/>
                    </a:lnTo>
                    <a:cubicBezTo>
                      <a:pt x="144" y="13032"/>
                      <a:pt x="144" y="12996"/>
                      <a:pt x="144" y="12960"/>
                    </a:cubicBezTo>
                    <a:cubicBezTo>
                      <a:pt x="144" y="12924"/>
                      <a:pt x="144" y="12888"/>
                      <a:pt x="72" y="12888"/>
                    </a:cubicBezTo>
                    <a:cubicBezTo>
                      <a:pt x="36" y="12888"/>
                      <a:pt x="0" y="12924"/>
                      <a:pt x="0" y="12960"/>
                    </a:cubicBezTo>
                    <a:cubicBezTo>
                      <a:pt x="0" y="12996"/>
                      <a:pt x="36" y="13032"/>
                      <a:pt x="72" y="13032"/>
                    </a:cubicBezTo>
                    <a:lnTo>
                      <a:pt x="72" y="14308"/>
                    </a:lnTo>
                    <a:lnTo>
                      <a:pt x="971" y="15171"/>
                    </a:lnTo>
                    <a:lnTo>
                      <a:pt x="971" y="15620"/>
                    </a:lnTo>
                    <a:lnTo>
                      <a:pt x="1043" y="15620"/>
                    </a:lnTo>
                    <a:lnTo>
                      <a:pt x="1043" y="12996"/>
                    </a:lnTo>
                    <a:lnTo>
                      <a:pt x="108" y="12133"/>
                    </a:lnTo>
                    <a:lnTo>
                      <a:pt x="108" y="4386"/>
                    </a:lnTo>
                    <a:lnTo>
                      <a:pt x="1043" y="3523"/>
                    </a:lnTo>
                    <a:lnTo>
                      <a:pt x="1043" y="153"/>
                    </a:lnTo>
                    <a:cubicBezTo>
                      <a:pt x="1079" y="117"/>
                      <a:pt x="1079" y="117"/>
                      <a:pt x="1079" y="81"/>
                    </a:cubicBezTo>
                    <a:cubicBezTo>
                      <a:pt x="1079" y="36"/>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4">
                <a:extLst>
                  <a:ext uri="{FF2B5EF4-FFF2-40B4-BE49-F238E27FC236}">
                    <a16:creationId xmlns:a16="http://schemas.microsoft.com/office/drawing/2014/main" id="{C3CD89AC-15AA-4285-8DFB-43C6BA743A97}"/>
                  </a:ext>
                </a:extLst>
              </p:cNvPr>
              <p:cNvSpPr/>
              <p:nvPr/>
            </p:nvSpPr>
            <p:spPr>
              <a:xfrm>
                <a:off x="4260071"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4">
                <a:extLst>
                  <a:ext uri="{FF2B5EF4-FFF2-40B4-BE49-F238E27FC236}">
                    <a16:creationId xmlns:a16="http://schemas.microsoft.com/office/drawing/2014/main" id="{7D0C039E-D649-A53C-9BF0-72695FF67668}"/>
                  </a:ext>
                </a:extLst>
              </p:cNvPr>
              <p:cNvSpPr/>
              <p:nvPr/>
            </p:nvSpPr>
            <p:spPr>
              <a:xfrm>
                <a:off x="4496262"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4">
                <a:extLst>
                  <a:ext uri="{FF2B5EF4-FFF2-40B4-BE49-F238E27FC236}">
                    <a16:creationId xmlns:a16="http://schemas.microsoft.com/office/drawing/2014/main" id="{B99D75F1-F077-FF2F-9FEA-17C5B0CB5BF7}"/>
                  </a:ext>
                </a:extLst>
              </p:cNvPr>
              <p:cNvSpPr/>
              <p:nvPr/>
            </p:nvSpPr>
            <p:spPr>
              <a:xfrm>
                <a:off x="3214877"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a:extLst>
                  <a:ext uri="{FF2B5EF4-FFF2-40B4-BE49-F238E27FC236}">
                    <a16:creationId xmlns:a16="http://schemas.microsoft.com/office/drawing/2014/main" id="{2E075A6D-55A0-1CEF-645D-84D8DBAE8CAF}"/>
                  </a:ext>
                </a:extLst>
              </p:cNvPr>
              <p:cNvSpPr/>
              <p:nvPr/>
            </p:nvSpPr>
            <p:spPr>
              <a:xfrm>
                <a:off x="1399737" y="3304664"/>
                <a:ext cx="274255" cy="1360708"/>
              </a:xfrm>
              <a:custGeom>
                <a:avLst/>
                <a:gdLst/>
                <a:ahLst/>
                <a:cxnLst/>
                <a:rect l="l" t="t" r="r" b="b"/>
                <a:pathLst>
                  <a:path w="2212" h="10975" extrusionOk="0">
                    <a:moveTo>
                      <a:pt x="81" y="1"/>
                    </a:moveTo>
                    <a:cubicBezTo>
                      <a:pt x="36" y="1"/>
                      <a:pt x="0" y="37"/>
                      <a:pt x="0" y="73"/>
                    </a:cubicBezTo>
                    <a:cubicBezTo>
                      <a:pt x="0" y="109"/>
                      <a:pt x="36" y="154"/>
                      <a:pt x="81" y="154"/>
                    </a:cubicBezTo>
                    <a:lnTo>
                      <a:pt x="81" y="1457"/>
                    </a:lnTo>
                    <a:lnTo>
                      <a:pt x="1016" y="2320"/>
                    </a:lnTo>
                    <a:lnTo>
                      <a:pt x="1016" y="9923"/>
                    </a:lnTo>
                    <a:lnTo>
                      <a:pt x="2139" y="10974"/>
                    </a:lnTo>
                    <a:lnTo>
                      <a:pt x="2211" y="10974"/>
                    </a:lnTo>
                    <a:lnTo>
                      <a:pt x="1052" y="9923"/>
                    </a:lnTo>
                    <a:lnTo>
                      <a:pt x="1052" y="2320"/>
                    </a:lnTo>
                    <a:lnTo>
                      <a:pt x="153" y="1457"/>
                    </a:lnTo>
                    <a:lnTo>
                      <a:pt x="153" y="154"/>
                    </a:lnTo>
                    <a:lnTo>
                      <a:pt x="153" y="73"/>
                    </a:lnTo>
                    <a:cubicBezTo>
                      <a:pt x="153" y="37"/>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4">
                <a:extLst>
                  <a:ext uri="{FF2B5EF4-FFF2-40B4-BE49-F238E27FC236}">
                    <a16:creationId xmlns:a16="http://schemas.microsoft.com/office/drawing/2014/main" id="{966255FF-345A-67EE-CD82-69E33D46B288}"/>
                  </a:ext>
                </a:extLst>
              </p:cNvPr>
              <p:cNvSpPr/>
              <p:nvPr/>
            </p:nvSpPr>
            <p:spPr>
              <a:xfrm>
                <a:off x="4101866"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4">
                <a:extLst>
                  <a:ext uri="{FF2B5EF4-FFF2-40B4-BE49-F238E27FC236}">
                    <a16:creationId xmlns:a16="http://schemas.microsoft.com/office/drawing/2014/main" id="{34710B03-5E9C-58B2-F926-9738E3A7494E}"/>
                  </a:ext>
                </a:extLst>
              </p:cNvPr>
              <p:cNvSpPr/>
              <p:nvPr/>
            </p:nvSpPr>
            <p:spPr>
              <a:xfrm>
                <a:off x="4046197"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a:extLst>
                  <a:ext uri="{FF2B5EF4-FFF2-40B4-BE49-F238E27FC236}">
                    <a16:creationId xmlns:a16="http://schemas.microsoft.com/office/drawing/2014/main" id="{F4F36AD4-F135-E1BE-9C09-5732CAA332A5}"/>
                  </a:ext>
                </a:extLst>
              </p:cNvPr>
              <p:cNvSpPr/>
              <p:nvPr/>
            </p:nvSpPr>
            <p:spPr>
              <a:xfrm>
                <a:off x="2788121"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a:extLst>
                  <a:ext uri="{FF2B5EF4-FFF2-40B4-BE49-F238E27FC236}">
                    <a16:creationId xmlns:a16="http://schemas.microsoft.com/office/drawing/2014/main" id="{641CFF59-99A4-A6F7-DCFF-35E068684162}"/>
                  </a:ext>
                </a:extLst>
              </p:cNvPr>
              <p:cNvSpPr/>
              <p:nvPr/>
            </p:nvSpPr>
            <p:spPr>
              <a:xfrm>
                <a:off x="1348407" y="2812206"/>
                <a:ext cx="269791" cy="1853166"/>
              </a:xfrm>
              <a:custGeom>
                <a:avLst/>
                <a:gdLst/>
                <a:ahLst/>
                <a:cxnLst/>
                <a:rect l="l" t="t" r="r" b="b"/>
                <a:pathLst>
                  <a:path w="2176" h="14947" extrusionOk="0">
                    <a:moveTo>
                      <a:pt x="82" y="1"/>
                    </a:moveTo>
                    <a:cubicBezTo>
                      <a:pt x="46" y="1"/>
                      <a:pt x="1" y="37"/>
                      <a:pt x="1" y="81"/>
                    </a:cubicBezTo>
                    <a:cubicBezTo>
                      <a:pt x="1" y="117"/>
                      <a:pt x="1" y="153"/>
                      <a:pt x="46" y="153"/>
                    </a:cubicBezTo>
                    <a:lnTo>
                      <a:pt x="46" y="5653"/>
                    </a:lnTo>
                    <a:lnTo>
                      <a:pt x="980" y="6480"/>
                    </a:lnTo>
                    <a:lnTo>
                      <a:pt x="980" y="13895"/>
                    </a:lnTo>
                    <a:lnTo>
                      <a:pt x="2104" y="14946"/>
                    </a:lnTo>
                    <a:lnTo>
                      <a:pt x="2176" y="14946"/>
                    </a:lnTo>
                    <a:lnTo>
                      <a:pt x="1052" y="13859"/>
                    </a:lnTo>
                    <a:lnTo>
                      <a:pt x="1052" y="6480"/>
                    </a:lnTo>
                    <a:lnTo>
                      <a:pt x="118" y="5618"/>
                    </a:lnTo>
                    <a:lnTo>
                      <a:pt x="118" y="153"/>
                    </a:lnTo>
                    <a:cubicBezTo>
                      <a:pt x="154" y="153"/>
                      <a:pt x="154" y="117"/>
                      <a:pt x="154" y="81"/>
                    </a:cubicBezTo>
                    <a:cubicBezTo>
                      <a:pt x="154" y="37"/>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4">
                <a:extLst>
                  <a:ext uri="{FF2B5EF4-FFF2-40B4-BE49-F238E27FC236}">
                    <a16:creationId xmlns:a16="http://schemas.microsoft.com/office/drawing/2014/main" id="{0A38427E-5E89-69B4-A4FA-1B7EF70510BE}"/>
                  </a:ext>
                </a:extLst>
              </p:cNvPr>
              <p:cNvSpPr/>
              <p:nvPr/>
            </p:nvSpPr>
            <p:spPr>
              <a:xfrm>
                <a:off x="4617768"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4">
                <a:extLst>
                  <a:ext uri="{FF2B5EF4-FFF2-40B4-BE49-F238E27FC236}">
                    <a16:creationId xmlns:a16="http://schemas.microsoft.com/office/drawing/2014/main" id="{A92681B5-DEA8-B9E5-3791-2AC057D7C898}"/>
                  </a:ext>
                </a:extLst>
              </p:cNvPr>
              <p:cNvSpPr/>
              <p:nvPr/>
            </p:nvSpPr>
            <p:spPr>
              <a:xfrm>
                <a:off x="5323862" y="3444021"/>
                <a:ext cx="134896" cy="1221352"/>
              </a:xfrm>
              <a:custGeom>
                <a:avLst/>
                <a:gdLst/>
                <a:ahLst/>
                <a:cxnLst/>
                <a:rect l="l" t="t" r="r" b="b"/>
                <a:pathLst>
                  <a:path w="1088" h="9851" extrusionOk="0">
                    <a:moveTo>
                      <a:pt x="1007" y="0"/>
                    </a:moveTo>
                    <a:cubicBezTo>
                      <a:pt x="935" y="0"/>
                      <a:pt x="899" y="36"/>
                      <a:pt x="899" y="72"/>
                    </a:cubicBezTo>
                    <a:lnTo>
                      <a:pt x="935" y="108"/>
                    </a:lnTo>
                    <a:lnTo>
                      <a:pt x="0" y="935"/>
                    </a:lnTo>
                    <a:lnTo>
                      <a:pt x="0" y="9850"/>
                    </a:lnTo>
                    <a:lnTo>
                      <a:pt x="72" y="9850"/>
                    </a:lnTo>
                    <a:lnTo>
                      <a:pt x="72" y="935"/>
                    </a:lnTo>
                    <a:lnTo>
                      <a:pt x="971" y="153"/>
                    </a:lnTo>
                    <a:lnTo>
                      <a:pt x="1007" y="153"/>
                    </a:lnTo>
                    <a:cubicBezTo>
                      <a:pt x="1043" y="153"/>
                      <a:pt x="1088" y="108"/>
                      <a:pt x="1088" y="72"/>
                    </a:cubicBezTo>
                    <a:cubicBezTo>
                      <a:pt x="1088" y="36"/>
                      <a:pt x="1043" y="0"/>
                      <a:pt x="1007"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a:extLst>
                  <a:ext uri="{FF2B5EF4-FFF2-40B4-BE49-F238E27FC236}">
                    <a16:creationId xmlns:a16="http://schemas.microsoft.com/office/drawing/2014/main" id="{EF940DC3-E7D8-4DF8-92E4-F3C1390E264A}"/>
                  </a:ext>
                </a:extLst>
              </p:cNvPr>
              <p:cNvSpPr/>
              <p:nvPr/>
            </p:nvSpPr>
            <p:spPr>
              <a:xfrm>
                <a:off x="5002865" y="3230027"/>
                <a:ext cx="135020" cy="1435345"/>
              </a:xfrm>
              <a:custGeom>
                <a:avLst/>
                <a:gdLst/>
                <a:ahLst/>
                <a:cxnLst/>
                <a:rect l="l" t="t" r="r" b="b"/>
                <a:pathLst>
                  <a:path w="1089" h="11577" extrusionOk="0">
                    <a:moveTo>
                      <a:pt x="1016" y="1"/>
                    </a:moveTo>
                    <a:cubicBezTo>
                      <a:pt x="980" y="1"/>
                      <a:pt x="935" y="37"/>
                      <a:pt x="935" y="82"/>
                    </a:cubicBezTo>
                    <a:cubicBezTo>
                      <a:pt x="935" y="118"/>
                      <a:pt x="935" y="154"/>
                      <a:pt x="980" y="154"/>
                    </a:cubicBezTo>
                    <a:lnTo>
                      <a:pt x="980" y="5878"/>
                    </a:lnTo>
                    <a:lnTo>
                      <a:pt x="1" y="6777"/>
                    </a:lnTo>
                    <a:lnTo>
                      <a:pt x="1" y="11576"/>
                    </a:lnTo>
                    <a:lnTo>
                      <a:pt x="82" y="11576"/>
                    </a:lnTo>
                    <a:lnTo>
                      <a:pt x="82" y="6822"/>
                    </a:lnTo>
                    <a:lnTo>
                      <a:pt x="1052" y="5923"/>
                    </a:lnTo>
                    <a:lnTo>
                      <a:pt x="1052" y="154"/>
                    </a:lnTo>
                    <a:cubicBezTo>
                      <a:pt x="1088" y="154"/>
                      <a:pt x="1088" y="118"/>
                      <a:pt x="1088" y="82"/>
                    </a:cubicBezTo>
                    <a:cubicBezTo>
                      <a:pt x="1088" y="37"/>
                      <a:pt x="1052" y="1"/>
                      <a:pt x="1016"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4">
                <a:extLst>
                  <a:ext uri="{FF2B5EF4-FFF2-40B4-BE49-F238E27FC236}">
                    <a16:creationId xmlns:a16="http://schemas.microsoft.com/office/drawing/2014/main" id="{EF48C3D3-934F-7E40-B3A9-9621084AA5F2}"/>
                  </a:ext>
                </a:extLst>
              </p:cNvPr>
              <p:cNvSpPr/>
              <p:nvPr/>
            </p:nvSpPr>
            <p:spPr>
              <a:xfrm>
                <a:off x="5114328" y="4391123"/>
                <a:ext cx="111586" cy="274249"/>
              </a:xfrm>
              <a:custGeom>
                <a:avLst/>
                <a:gdLst/>
                <a:ahLst/>
                <a:cxnLst/>
                <a:rect l="l" t="t" r="r" b="b"/>
                <a:pathLst>
                  <a:path w="900" h="2212" extrusionOk="0">
                    <a:moveTo>
                      <a:pt x="81" y="0"/>
                    </a:moveTo>
                    <a:cubicBezTo>
                      <a:pt x="36" y="0"/>
                      <a:pt x="0" y="36"/>
                      <a:pt x="0" y="72"/>
                    </a:cubicBezTo>
                    <a:cubicBezTo>
                      <a:pt x="0" y="108"/>
                      <a:pt x="36" y="153"/>
                      <a:pt x="81" y="153"/>
                    </a:cubicBezTo>
                    <a:lnTo>
                      <a:pt x="81" y="1537"/>
                    </a:lnTo>
                    <a:lnTo>
                      <a:pt x="791" y="2211"/>
                    </a:lnTo>
                    <a:lnTo>
                      <a:pt x="899" y="2211"/>
                    </a:lnTo>
                    <a:lnTo>
                      <a:pt x="153" y="1501"/>
                    </a:lnTo>
                    <a:lnTo>
                      <a:pt x="153" y="108"/>
                    </a:lnTo>
                    <a:lnTo>
                      <a:pt x="153" y="72"/>
                    </a:lnTo>
                    <a:cubicBezTo>
                      <a:pt x="153" y="36"/>
                      <a:pt x="153"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4">
                <a:extLst>
                  <a:ext uri="{FF2B5EF4-FFF2-40B4-BE49-F238E27FC236}">
                    <a16:creationId xmlns:a16="http://schemas.microsoft.com/office/drawing/2014/main" id="{EC76ECC1-3160-8294-887A-E3BA6FD82576}"/>
                  </a:ext>
                </a:extLst>
              </p:cNvPr>
              <p:cNvSpPr/>
              <p:nvPr/>
            </p:nvSpPr>
            <p:spPr>
              <a:xfrm>
                <a:off x="5648083" y="4219531"/>
                <a:ext cx="19094" cy="445841"/>
              </a:xfrm>
              <a:custGeom>
                <a:avLst/>
                <a:gdLst/>
                <a:ahLst/>
                <a:cxnLst/>
                <a:rect l="l" t="t" r="r" b="b"/>
                <a:pathLst>
                  <a:path w="154" h="3596" extrusionOk="0">
                    <a:moveTo>
                      <a:pt x="81" y="0"/>
                    </a:moveTo>
                    <a:cubicBezTo>
                      <a:pt x="45" y="0"/>
                      <a:pt x="0" y="36"/>
                      <a:pt x="0" y="72"/>
                    </a:cubicBezTo>
                    <a:cubicBezTo>
                      <a:pt x="0" y="108"/>
                      <a:pt x="0" y="108"/>
                      <a:pt x="45" y="144"/>
                    </a:cubicBezTo>
                    <a:lnTo>
                      <a:pt x="45" y="3595"/>
                    </a:lnTo>
                    <a:lnTo>
                      <a:pt x="117" y="3595"/>
                    </a:lnTo>
                    <a:lnTo>
                      <a:pt x="117" y="144"/>
                    </a:lnTo>
                    <a:cubicBezTo>
                      <a:pt x="117" y="108"/>
                      <a:pt x="153" y="108"/>
                      <a:pt x="153" y="72"/>
                    </a:cubicBezTo>
                    <a:cubicBezTo>
                      <a:pt x="153" y="36"/>
                      <a:pt x="117" y="0"/>
                      <a:pt x="8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a:extLst>
                  <a:ext uri="{FF2B5EF4-FFF2-40B4-BE49-F238E27FC236}">
                    <a16:creationId xmlns:a16="http://schemas.microsoft.com/office/drawing/2014/main" id="{A9C745D0-30FC-35F4-E3AC-2EF8BFFBBB8A}"/>
                  </a:ext>
                </a:extLst>
              </p:cNvPr>
              <p:cNvSpPr/>
              <p:nvPr/>
            </p:nvSpPr>
            <p:spPr>
              <a:xfrm>
                <a:off x="5992389" y="2812206"/>
                <a:ext cx="274255" cy="1853166"/>
              </a:xfrm>
              <a:custGeom>
                <a:avLst/>
                <a:gdLst/>
                <a:ahLst/>
                <a:cxnLst/>
                <a:rect l="l" t="t" r="r" b="b"/>
                <a:pathLst>
                  <a:path w="2212" h="14947" extrusionOk="0">
                    <a:moveTo>
                      <a:pt x="2130" y="1"/>
                    </a:moveTo>
                    <a:cubicBezTo>
                      <a:pt x="2058" y="1"/>
                      <a:pt x="2023" y="37"/>
                      <a:pt x="2023" y="81"/>
                    </a:cubicBezTo>
                    <a:cubicBezTo>
                      <a:pt x="2023" y="117"/>
                      <a:pt x="2058" y="153"/>
                      <a:pt x="2094" y="153"/>
                    </a:cubicBezTo>
                    <a:lnTo>
                      <a:pt x="2094" y="5618"/>
                    </a:lnTo>
                    <a:lnTo>
                      <a:pt x="1160" y="6480"/>
                    </a:lnTo>
                    <a:lnTo>
                      <a:pt x="1160" y="13859"/>
                    </a:lnTo>
                    <a:lnTo>
                      <a:pt x="0" y="14946"/>
                    </a:lnTo>
                    <a:lnTo>
                      <a:pt x="72" y="14946"/>
                    </a:lnTo>
                    <a:lnTo>
                      <a:pt x="1232" y="13895"/>
                    </a:lnTo>
                    <a:lnTo>
                      <a:pt x="1232" y="6480"/>
                    </a:lnTo>
                    <a:lnTo>
                      <a:pt x="2130" y="5653"/>
                    </a:lnTo>
                    <a:lnTo>
                      <a:pt x="2130" y="153"/>
                    </a:lnTo>
                    <a:cubicBezTo>
                      <a:pt x="2166" y="153"/>
                      <a:pt x="2211" y="117"/>
                      <a:pt x="2211" y="81"/>
                    </a:cubicBezTo>
                    <a:cubicBezTo>
                      <a:pt x="2211" y="37"/>
                      <a:pt x="2166" y="1"/>
                      <a:pt x="213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a:extLst>
                  <a:ext uri="{FF2B5EF4-FFF2-40B4-BE49-F238E27FC236}">
                    <a16:creationId xmlns:a16="http://schemas.microsoft.com/office/drawing/2014/main" id="{FD1E2A5D-12C0-6298-382D-1211CD5BE600}"/>
                  </a:ext>
                </a:extLst>
              </p:cNvPr>
              <p:cNvSpPr/>
              <p:nvPr/>
            </p:nvSpPr>
            <p:spPr>
              <a:xfrm>
                <a:off x="5653662" y="2859071"/>
                <a:ext cx="380014" cy="1806301"/>
              </a:xfrm>
              <a:custGeom>
                <a:avLst/>
                <a:gdLst/>
                <a:ahLst/>
                <a:cxnLst/>
                <a:rect l="l" t="t" r="r" b="b"/>
                <a:pathLst>
                  <a:path w="3065" h="14569" extrusionOk="0">
                    <a:moveTo>
                      <a:pt x="971" y="0"/>
                    </a:moveTo>
                    <a:cubicBezTo>
                      <a:pt x="935" y="0"/>
                      <a:pt x="899" y="36"/>
                      <a:pt x="899" y="72"/>
                    </a:cubicBezTo>
                    <a:cubicBezTo>
                      <a:pt x="899" y="108"/>
                      <a:pt x="899" y="108"/>
                      <a:pt x="935" y="153"/>
                    </a:cubicBezTo>
                    <a:lnTo>
                      <a:pt x="935" y="3478"/>
                    </a:lnTo>
                    <a:lnTo>
                      <a:pt x="0" y="4341"/>
                    </a:lnTo>
                    <a:lnTo>
                      <a:pt x="0" y="7450"/>
                    </a:lnTo>
                    <a:lnTo>
                      <a:pt x="935" y="8313"/>
                    </a:lnTo>
                    <a:lnTo>
                      <a:pt x="935" y="14568"/>
                    </a:lnTo>
                    <a:lnTo>
                      <a:pt x="971" y="14568"/>
                    </a:lnTo>
                    <a:lnTo>
                      <a:pt x="971" y="13103"/>
                    </a:lnTo>
                    <a:lnTo>
                      <a:pt x="2130" y="12061"/>
                    </a:lnTo>
                    <a:lnTo>
                      <a:pt x="2130" y="8610"/>
                    </a:lnTo>
                    <a:lnTo>
                      <a:pt x="3065" y="7747"/>
                    </a:lnTo>
                    <a:lnTo>
                      <a:pt x="3065" y="4646"/>
                    </a:lnTo>
                    <a:lnTo>
                      <a:pt x="2130" y="3784"/>
                    </a:lnTo>
                    <a:lnTo>
                      <a:pt x="2130" y="413"/>
                    </a:lnTo>
                    <a:cubicBezTo>
                      <a:pt x="2166" y="413"/>
                      <a:pt x="2202" y="377"/>
                      <a:pt x="2202" y="377"/>
                    </a:cubicBezTo>
                    <a:cubicBezTo>
                      <a:pt x="2202" y="333"/>
                      <a:pt x="2166" y="297"/>
                      <a:pt x="2130" y="297"/>
                    </a:cubicBezTo>
                    <a:cubicBezTo>
                      <a:pt x="2058" y="297"/>
                      <a:pt x="2022" y="333"/>
                      <a:pt x="2022" y="377"/>
                    </a:cubicBezTo>
                    <a:cubicBezTo>
                      <a:pt x="2022" y="377"/>
                      <a:pt x="2058" y="413"/>
                      <a:pt x="2094" y="413"/>
                    </a:cubicBezTo>
                    <a:lnTo>
                      <a:pt x="2094" y="3820"/>
                    </a:lnTo>
                    <a:lnTo>
                      <a:pt x="3029" y="4646"/>
                    </a:lnTo>
                    <a:lnTo>
                      <a:pt x="3029" y="7747"/>
                    </a:lnTo>
                    <a:lnTo>
                      <a:pt x="2094" y="8574"/>
                    </a:lnTo>
                    <a:lnTo>
                      <a:pt x="2094" y="12016"/>
                    </a:lnTo>
                    <a:lnTo>
                      <a:pt x="971" y="13031"/>
                    </a:lnTo>
                    <a:lnTo>
                      <a:pt x="971" y="11836"/>
                    </a:lnTo>
                    <a:lnTo>
                      <a:pt x="1528" y="11342"/>
                    </a:lnTo>
                    <a:lnTo>
                      <a:pt x="1528" y="2849"/>
                    </a:lnTo>
                    <a:cubicBezTo>
                      <a:pt x="1573" y="2849"/>
                      <a:pt x="1573" y="2804"/>
                      <a:pt x="1573" y="2768"/>
                    </a:cubicBezTo>
                    <a:cubicBezTo>
                      <a:pt x="1573" y="2732"/>
                      <a:pt x="1573" y="2696"/>
                      <a:pt x="1492" y="2696"/>
                    </a:cubicBezTo>
                    <a:cubicBezTo>
                      <a:pt x="1456" y="2696"/>
                      <a:pt x="1420" y="2732"/>
                      <a:pt x="1420" y="2768"/>
                    </a:cubicBezTo>
                    <a:cubicBezTo>
                      <a:pt x="1420" y="2804"/>
                      <a:pt x="1456" y="2849"/>
                      <a:pt x="1492" y="2849"/>
                    </a:cubicBezTo>
                    <a:lnTo>
                      <a:pt x="1492" y="11306"/>
                    </a:lnTo>
                    <a:lnTo>
                      <a:pt x="971" y="11755"/>
                    </a:lnTo>
                    <a:lnTo>
                      <a:pt x="971" y="6327"/>
                    </a:lnTo>
                    <a:cubicBezTo>
                      <a:pt x="1007" y="6327"/>
                      <a:pt x="1043" y="6291"/>
                      <a:pt x="1043" y="6255"/>
                    </a:cubicBezTo>
                    <a:cubicBezTo>
                      <a:pt x="1043" y="6219"/>
                      <a:pt x="1007" y="6174"/>
                      <a:pt x="971" y="6174"/>
                    </a:cubicBezTo>
                    <a:cubicBezTo>
                      <a:pt x="935" y="6174"/>
                      <a:pt x="899" y="6219"/>
                      <a:pt x="899" y="6255"/>
                    </a:cubicBezTo>
                    <a:cubicBezTo>
                      <a:pt x="899" y="6291"/>
                      <a:pt x="899" y="6327"/>
                      <a:pt x="935" y="6327"/>
                    </a:cubicBezTo>
                    <a:lnTo>
                      <a:pt x="935" y="8241"/>
                    </a:lnTo>
                    <a:lnTo>
                      <a:pt x="72" y="7450"/>
                    </a:lnTo>
                    <a:lnTo>
                      <a:pt x="72" y="4377"/>
                    </a:lnTo>
                    <a:lnTo>
                      <a:pt x="971" y="3523"/>
                    </a:lnTo>
                    <a:lnTo>
                      <a:pt x="971" y="153"/>
                    </a:lnTo>
                    <a:cubicBezTo>
                      <a:pt x="1007" y="108"/>
                      <a:pt x="1043" y="108"/>
                      <a:pt x="1043" y="72"/>
                    </a:cubicBezTo>
                    <a:cubicBezTo>
                      <a:pt x="1043" y="36"/>
                      <a:pt x="1007" y="0"/>
                      <a:pt x="971"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4">
                <a:extLst>
                  <a:ext uri="{FF2B5EF4-FFF2-40B4-BE49-F238E27FC236}">
                    <a16:creationId xmlns:a16="http://schemas.microsoft.com/office/drawing/2014/main" id="{D5C291A9-EB22-926C-41B1-F13CEA6661FF}"/>
                  </a:ext>
                </a:extLst>
              </p:cNvPr>
              <p:cNvSpPr/>
              <p:nvPr/>
            </p:nvSpPr>
            <p:spPr>
              <a:xfrm>
                <a:off x="5480951" y="3949869"/>
                <a:ext cx="186225" cy="715503"/>
              </a:xfrm>
              <a:custGeom>
                <a:avLst/>
                <a:gdLst/>
                <a:ahLst/>
                <a:cxnLst/>
                <a:rect l="l" t="t" r="r" b="b"/>
                <a:pathLst>
                  <a:path w="1502" h="5771" extrusionOk="0">
                    <a:moveTo>
                      <a:pt x="1429" y="0"/>
                    </a:moveTo>
                    <a:cubicBezTo>
                      <a:pt x="1393" y="0"/>
                      <a:pt x="1348" y="36"/>
                      <a:pt x="1348" y="72"/>
                    </a:cubicBezTo>
                    <a:cubicBezTo>
                      <a:pt x="1348" y="117"/>
                      <a:pt x="1348" y="117"/>
                      <a:pt x="1393" y="117"/>
                    </a:cubicBezTo>
                    <a:lnTo>
                      <a:pt x="1393" y="710"/>
                    </a:lnTo>
                    <a:lnTo>
                      <a:pt x="944" y="1124"/>
                    </a:lnTo>
                    <a:lnTo>
                      <a:pt x="944" y="4872"/>
                    </a:lnTo>
                    <a:lnTo>
                      <a:pt x="0" y="5689"/>
                    </a:lnTo>
                    <a:lnTo>
                      <a:pt x="0" y="5770"/>
                    </a:lnTo>
                    <a:lnTo>
                      <a:pt x="81" y="5770"/>
                    </a:lnTo>
                    <a:lnTo>
                      <a:pt x="81" y="5734"/>
                    </a:lnTo>
                    <a:lnTo>
                      <a:pt x="1016" y="4872"/>
                    </a:lnTo>
                    <a:lnTo>
                      <a:pt x="1016" y="1124"/>
                    </a:lnTo>
                    <a:lnTo>
                      <a:pt x="1465" y="710"/>
                    </a:lnTo>
                    <a:lnTo>
                      <a:pt x="1465" y="117"/>
                    </a:lnTo>
                    <a:cubicBezTo>
                      <a:pt x="1465" y="117"/>
                      <a:pt x="1501" y="117"/>
                      <a:pt x="1501" y="72"/>
                    </a:cubicBezTo>
                    <a:cubicBezTo>
                      <a:pt x="1501" y="36"/>
                      <a:pt x="1465" y="0"/>
                      <a:pt x="1429"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4">
                <a:extLst>
                  <a:ext uri="{FF2B5EF4-FFF2-40B4-BE49-F238E27FC236}">
                    <a16:creationId xmlns:a16="http://schemas.microsoft.com/office/drawing/2014/main" id="{99907190-B117-5301-5CC9-06CB83B72842}"/>
                  </a:ext>
                </a:extLst>
              </p:cNvPr>
              <p:cNvSpPr/>
              <p:nvPr/>
            </p:nvSpPr>
            <p:spPr>
              <a:xfrm>
                <a:off x="5430737" y="3248996"/>
                <a:ext cx="129440" cy="1416376"/>
              </a:xfrm>
              <a:custGeom>
                <a:avLst/>
                <a:gdLst/>
                <a:ahLst/>
                <a:cxnLst/>
                <a:rect l="l" t="t" r="r" b="b"/>
                <a:pathLst>
                  <a:path w="1044" h="11424" extrusionOk="0">
                    <a:moveTo>
                      <a:pt x="971" y="1"/>
                    </a:moveTo>
                    <a:cubicBezTo>
                      <a:pt x="900" y="1"/>
                      <a:pt x="855" y="36"/>
                      <a:pt x="855" y="72"/>
                    </a:cubicBezTo>
                    <a:cubicBezTo>
                      <a:pt x="855" y="108"/>
                      <a:pt x="900" y="153"/>
                      <a:pt x="936" y="153"/>
                    </a:cubicBezTo>
                    <a:lnTo>
                      <a:pt x="936" y="10300"/>
                    </a:lnTo>
                    <a:lnTo>
                      <a:pt x="1" y="11163"/>
                    </a:lnTo>
                    <a:lnTo>
                      <a:pt x="1" y="11423"/>
                    </a:lnTo>
                    <a:lnTo>
                      <a:pt x="73" y="11423"/>
                    </a:lnTo>
                    <a:lnTo>
                      <a:pt x="73" y="11163"/>
                    </a:lnTo>
                    <a:lnTo>
                      <a:pt x="971" y="10336"/>
                    </a:lnTo>
                    <a:lnTo>
                      <a:pt x="971" y="153"/>
                    </a:lnTo>
                    <a:cubicBezTo>
                      <a:pt x="1007" y="153"/>
                      <a:pt x="1043" y="108"/>
                      <a:pt x="1043" y="72"/>
                    </a:cubicBezTo>
                    <a:cubicBezTo>
                      <a:pt x="1043" y="36"/>
                      <a:pt x="1007"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a:extLst>
                  <a:ext uri="{FF2B5EF4-FFF2-40B4-BE49-F238E27FC236}">
                    <a16:creationId xmlns:a16="http://schemas.microsoft.com/office/drawing/2014/main" id="{A4CB3DE4-D2CB-7BFF-8807-67BA7A9C06B4}"/>
                  </a:ext>
                </a:extLst>
              </p:cNvPr>
              <p:cNvSpPr/>
              <p:nvPr/>
            </p:nvSpPr>
            <p:spPr>
              <a:xfrm>
                <a:off x="5703752" y="4391123"/>
                <a:ext cx="19094" cy="274249"/>
              </a:xfrm>
              <a:custGeom>
                <a:avLst/>
                <a:gdLst/>
                <a:ahLst/>
                <a:cxnLst/>
                <a:rect l="l" t="t" r="r" b="b"/>
                <a:pathLst>
                  <a:path w="154" h="2212" extrusionOk="0">
                    <a:moveTo>
                      <a:pt x="82" y="0"/>
                    </a:moveTo>
                    <a:cubicBezTo>
                      <a:pt x="46" y="0"/>
                      <a:pt x="1" y="36"/>
                      <a:pt x="1" y="72"/>
                    </a:cubicBezTo>
                    <a:cubicBezTo>
                      <a:pt x="1" y="72"/>
                      <a:pt x="46" y="108"/>
                      <a:pt x="82" y="108"/>
                    </a:cubicBezTo>
                    <a:lnTo>
                      <a:pt x="82" y="2211"/>
                    </a:lnTo>
                    <a:lnTo>
                      <a:pt x="118" y="2211"/>
                    </a:lnTo>
                    <a:lnTo>
                      <a:pt x="118" y="108"/>
                    </a:lnTo>
                    <a:cubicBezTo>
                      <a:pt x="153" y="108"/>
                      <a:pt x="153" y="72"/>
                      <a:pt x="153" y="72"/>
                    </a:cubicBezTo>
                    <a:cubicBezTo>
                      <a:pt x="153" y="36"/>
                      <a:pt x="118" y="0"/>
                      <a:pt x="82"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a:extLst>
                  <a:ext uri="{FF2B5EF4-FFF2-40B4-BE49-F238E27FC236}">
                    <a16:creationId xmlns:a16="http://schemas.microsoft.com/office/drawing/2014/main" id="{B3A9BB1D-04BB-D6F7-95F7-5D5ADD393C1E}"/>
                  </a:ext>
                </a:extLst>
              </p:cNvPr>
              <p:cNvSpPr/>
              <p:nvPr/>
            </p:nvSpPr>
            <p:spPr>
              <a:xfrm>
                <a:off x="4882600" y="3666817"/>
                <a:ext cx="134896" cy="998555"/>
              </a:xfrm>
              <a:custGeom>
                <a:avLst/>
                <a:gdLst/>
                <a:ahLst/>
                <a:cxnLst/>
                <a:rect l="l" t="t" r="r" b="b"/>
                <a:pathLst>
                  <a:path w="1088" h="8054" extrusionOk="0">
                    <a:moveTo>
                      <a:pt x="1007" y="1"/>
                    </a:moveTo>
                    <a:cubicBezTo>
                      <a:pt x="971" y="1"/>
                      <a:pt x="935" y="37"/>
                      <a:pt x="935" y="73"/>
                    </a:cubicBezTo>
                    <a:cubicBezTo>
                      <a:pt x="935" y="109"/>
                      <a:pt x="935" y="109"/>
                      <a:pt x="971" y="154"/>
                    </a:cubicBezTo>
                    <a:lnTo>
                      <a:pt x="971" y="2023"/>
                    </a:lnTo>
                    <a:lnTo>
                      <a:pt x="0" y="2886"/>
                    </a:lnTo>
                    <a:lnTo>
                      <a:pt x="0" y="8053"/>
                    </a:lnTo>
                    <a:lnTo>
                      <a:pt x="72" y="8053"/>
                    </a:lnTo>
                    <a:lnTo>
                      <a:pt x="72" y="2922"/>
                    </a:lnTo>
                    <a:lnTo>
                      <a:pt x="1052" y="2023"/>
                    </a:lnTo>
                    <a:lnTo>
                      <a:pt x="1052" y="154"/>
                    </a:lnTo>
                    <a:cubicBezTo>
                      <a:pt x="1088" y="109"/>
                      <a:pt x="1088" y="109"/>
                      <a:pt x="1088" y="73"/>
                    </a:cubicBezTo>
                    <a:cubicBezTo>
                      <a:pt x="1088" y="37"/>
                      <a:pt x="1052"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4">
                <a:extLst>
                  <a:ext uri="{FF2B5EF4-FFF2-40B4-BE49-F238E27FC236}">
                    <a16:creationId xmlns:a16="http://schemas.microsoft.com/office/drawing/2014/main" id="{0A1F52E0-59D1-2C73-B091-8F844EF832E1}"/>
                  </a:ext>
                </a:extLst>
              </p:cNvPr>
              <p:cNvSpPr/>
              <p:nvPr/>
            </p:nvSpPr>
            <p:spPr>
              <a:xfrm>
                <a:off x="4822343" y="3471793"/>
                <a:ext cx="135020" cy="1193580"/>
              </a:xfrm>
              <a:custGeom>
                <a:avLst/>
                <a:gdLst/>
                <a:ahLst/>
                <a:cxnLst/>
                <a:rect l="l" t="t" r="r" b="b"/>
                <a:pathLst>
                  <a:path w="1089" h="9627" extrusionOk="0">
                    <a:moveTo>
                      <a:pt x="1007" y="1"/>
                    </a:moveTo>
                    <a:cubicBezTo>
                      <a:pt x="971" y="1"/>
                      <a:pt x="935" y="1"/>
                      <a:pt x="935" y="73"/>
                    </a:cubicBezTo>
                    <a:cubicBezTo>
                      <a:pt x="935" y="73"/>
                      <a:pt x="935" y="109"/>
                      <a:pt x="971" y="109"/>
                    </a:cubicBezTo>
                    <a:lnTo>
                      <a:pt x="971" y="3407"/>
                    </a:lnTo>
                    <a:lnTo>
                      <a:pt x="1" y="4270"/>
                    </a:lnTo>
                    <a:lnTo>
                      <a:pt x="37" y="4306"/>
                    </a:lnTo>
                    <a:lnTo>
                      <a:pt x="1" y="4306"/>
                    </a:lnTo>
                    <a:lnTo>
                      <a:pt x="1" y="9626"/>
                    </a:lnTo>
                    <a:lnTo>
                      <a:pt x="73" y="9626"/>
                    </a:lnTo>
                    <a:lnTo>
                      <a:pt x="73" y="4306"/>
                    </a:lnTo>
                    <a:lnTo>
                      <a:pt x="1043" y="3407"/>
                    </a:lnTo>
                    <a:lnTo>
                      <a:pt x="1043" y="109"/>
                    </a:lnTo>
                    <a:cubicBezTo>
                      <a:pt x="1088" y="109"/>
                      <a:pt x="1088" y="73"/>
                      <a:pt x="1088" y="73"/>
                    </a:cubicBezTo>
                    <a:cubicBezTo>
                      <a:pt x="1088" y="1"/>
                      <a:pt x="1043" y="1"/>
                      <a:pt x="1007"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4">
                <a:extLst>
                  <a:ext uri="{FF2B5EF4-FFF2-40B4-BE49-F238E27FC236}">
                    <a16:creationId xmlns:a16="http://schemas.microsoft.com/office/drawing/2014/main" id="{70D84D83-F68D-CCCD-8CA8-95266F6E7FA2}"/>
                  </a:ext>
                </a:extLst>
              </p:cNvPr>
              <p:cNvSpPr/>
              <p:nvPr/>
            </p:nvSpPr>
            <p:spPr>
              <a:xfrm>
                <a:off x="6725637" y="4024507"/>
                <a:ext cx="130432" cy="640866"/>
              </a:xfrm>
              <a:custGeom>
                <a:avLst/>
                <a:gdLst/>
                <a:ahLst/>
                <a:cxnLst/>
                <a:rect l="l" t="t" r="r" b="b"/>
                <a:pathLst>
                  <a:path w="1052" h="5169" extrusionOk="0">
                    <a:moveTo>
                      <a:pt x="971" y="1"/>
                    </a:moveTo>
                    <a:cubicBezTo>
                      <a:pt x="935" y="1"/>
                      <a:pt x="899" y="37"/>
                      <a:pt x="899" y="73"/>
                    </a:cubicBezTo>
                    <a:lnTo>
                      <a:pt x="0" y="935"/>
                    </a:lnTo>
                    <a:lnTo>
                      <a:pt x="0" y="5168"/>
                    </a:lnTo>
                    <a:lnTo>
                      <a:pt x="36" y="5168"/>
                    </a:lnTo>
                    <a:lnTo>
                      <a:pt x="36" y="935"/>
                    </a:lnTo>
                    <a:lnTo>
                      <a:pt x="935" y="108"/>
                    </a:lnTo>
                    <a:lnTo>
                      <a:pt x="971" y="144"/>
                    </a:lnTo>
                    <a:cubicBezTo>
                      <a:pt x="1016" y="144"/>
                      <a:pt x="1052" y="108"/>
                      <a:pt x="1052" y="73"/>
                    </a:cubicBezTo>
                    <a:cubicBezTo>
                      <a:pt x="1052" y="37"/>
                      <a:pt x="1016" y="1"/>
                      <a:pt x="97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a:extLst>
                  <a:ext uri="{FF2B5EF4-FFF2-40B4-BE49-F238E27FC236}">
                    <a16:creationId xmlns:a16="http://schemas.microsoft.com/office/drawing/2014/main" id="{34D309B2-8CFB-1681-5A5A-650CA86DA76F}"/>
                  </a:ext>
                </a:extLst>
              </p:cNvPr>
              <p:cNvSpPr/>
              <p:nvPr/>
            </p:nvSpPr>
            <p:spPr>
              <a:xfrm>
                <a:off x="5941183" y="3304664"/>
                <a:ext cx="269667" cy="1360708"/>
              </a:xfrm>
              <a:custGeom>
                <a:avLst/>
                <a:gdLst/>
                <a:ahLst/>
                <a:cxnLst/>
                <a:rect l="l" t="t" r="r" b="b"/>
                <a:pathLst>
                  <a:path w="2175" h="10975" extrusionOk="0">
                    <a:moveTo>
                      <a:pt x="2094" y="1"/>
                    </a:moveTo>
                    <a:cubicBezTo>
                      <a:pt x="2058" y="1"/>
                      <a:pt x="2022" y="37"/>
                      <a:pt x="2022" y="73"/>
                    </a:cubicBezTo>
                    <a:cubicBezTo>
                      <a:pt x="2022" y="109"/>
                      <a:pt x="2022" y="109"/>
                      <a:pt x="2058" y="154"/>
                    </a:cubicBezTo>
                    <a:lnTo>
                      <a:pt x="2058" y="1457"/>
                    </a:lnTo>
                    <a:lnTo>
                      <a:pt x="1123" y="2320"/>
                    </a:lnTo>
                    <a:lnTo>
                      <a:pt x="1123" y="9923"/>
                    </a:lnTo>
                    <a:lnTo>
                      <a:pt x="0" y="10974"/>
                    </a:lnTo>
                    <a:lnTo>
                      <a:pt x="72" y="10974"/>
                    </a:lnTo>
                    <a:lnTo>
                      <a:pt x="1195" y="9923"/>
                    </a:lnTo>
                    <a:lnTo>
                      <a:pt x="1195" y="2320"/>
                    </a:lnTo>
                    <a:lnTo>
                      <a:pt x="2094" y="1457"/>
                    </a:lnTo>
                    <a:lnTo>
                      <a:pt x="2094" y="154"/>
                    </a:lnTo>
                    <a:cubicBezTo>
                      <a:pt x="2175" y="154"/>
                      <a:pt x="2175" y="109"/>
                      <a:pt x="2175" y="73"/>
                    </a:cubicBezTo>
                    <a:cubicBezTo>
                      <a:pt x="2175" y="37"/>
                      <a:pt x="2130" y="1"/>
                      <a:pt x="2094"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a:extLst>
                  <a:ext uri="{FF2B5EF4-FFF2-40B4-BE49-F238E27FC236}">
                    <a16:creationId xmlns:a16="http://schemas.microsoft.com/office/drawing/2014/main" id="{7FD50BB2-D494-93BA-03D7-C5A3FFC13558}"/>
                  </a:ext>
                </a:extLst>
              </p:cNvPr>
              <p:cNvSpPr/>
              <p:nvPr/>
            </p:nvSpPr>
            <p:spPr>
              <a:xfrm>
                <a:off x="6414682" y="2640614"/>
                <a:ext cx="357821" cy="2024758"/>
              </a:xfrm>
              <a:custGeom>
                <a:avLst/>
                <a:gdLst/>
                <a:ahLst/>
                <a:cxnLst/>
                <a:rect l="l" t="t" r="r" b="b"/>
                <a:pathLst>
                  <a:path w="2886" h="16331" extrusionOk="0">
                    <a:moveTo>
                      <a:pt x="2805" y="1"/>
                    </a:moveTo>
                    <a:cubicBezTo>
                      <a:pt x="2769" y="1"/>
                      <a:pt x="2733" y="36"/>
                      <a:pt x="2733" y="72"/>
                    </a:cubicBezTo>
                    <a:cubicBezTo>
                      <a:pt x="2733" y="117"/>
                      <a:pt x="2769" y="153"/>
                      <a:pt x="2769" y="153"/>
                    </a:cubicBezTo>
                    <a:lnTo>
                      <a:pt x="2769" y="2814"/>
                    </a:lnTo>
                    <a:lnTo>
                      <a:pt x="2319" y="3218"/>
                    </a:lnTo>
                    <a:lnTo>
                      <a:pt x="2319" y="4872"/>
                    </a:lnTo>
                    <a:lnTo>
                      <a:pt x="1421" y="5734"/>
                    </a:lnTo>
                    <a:lnTo>
                      <a:pt x="1421" y="8610"/>
                    </a:lnTo>
                    <a:lnTo>
                      <a:pt x="899" y="8125"/>
                    </a:lnTo>
                    <a:lnTo>
                      <a:pt x="899" y="5168"/>
                    </a:lnTo>
                    <a:lnTo>
                      <a:pt x="935" y="5132"/>
                    </a:lnTo>
                    <a:cubicBezTo>
                      <a:pt x="935" y="5096"/>
                      <a:pt x="899" y="5060"/>
                      <a:pt x="863" y="5060"/>
                    </a:cubicBezTo>
                    <a:cubicBezTo>
                      <a:pt x="827" y="5060"/>
                      <a:pt x="782" y="5096"/>
                      <a:pt x="782" y="5132"/>
                    </a:cubicBezTo>
                    <a:cubicBezTo>
                      <a:pt x="782" y="5132"/>
                      <a:pt x="782" y="5168"/>
                      <a:pt x="827" y="5168"/>
                    </a:cubicBezTo>
                    <a:lnTo>
                      <a:pt x="827" y="6031"/>
                    </a:lnTo>
                    <a:lnTo>
                      <a:pt x="37" y="5321"/>
                    </a:lnTo>
                    <a:lnTo>
                      <a:pt x="37" y="4872"/>
                    </a:lnTo>
                    <a:lnTo>
                      <a:pt x="827" y="4117"/>
                    </a:lnTo>
                    <a:lnTo>
                      <a:pt x="863" y="4162"/>
                    </a:lnTo>
                    <a:cubicBezTo>
                      <a:pt x="899" y="4162"/>
                      <a:pt x="935" y="4117"/>
                      <a:pt x="935" y="4081"/>
                    </a:cubicBezTo>
                    <a:cubicBezTo>
                      <a:pt x="935" y="4045"/>
                      <a:pt x="899" y="4009"/>
                      <a:pt x="863" y="4009"/>
                    </a:cubicBezTo>
                    <a:cubicBezTo>
                      <a:pt x="827" y="4009"/>
                      <a:pt x="782" y="4045"/>
                      <a:pt x="782" y="4081"/>
                    </a:cubicBezTo>
                    <a:lnTo>
                      <a:pt x="1" y="4836"/>
                    </a:lnTo>
                    <a:lnTo>
                      <a:pt x="1" y="5357"/>
                    </a:lnTo>
                    <a:lnTo>
                      <a:pt x="827" y="6103"/>
                    </a:lnTo>
                    <a:lnTo>
                      <a:pt x="827" y="8125"/>
                    </a:lnTo>
                    <a:lnTo>
                      <a:pt x="1421" y="8691"/>
                    </a:lnTo>
                    <a:lnTo>
                      <a:pt x="1421" y="16330"/>
                    </a:lnTo>
                    <a:lnTo>
                      <a:pt x="1457" y="16330"/>
                    </a:lnTo>
                    <a:lnTo>
                      <a:pt x="1457" y="5734"/>
                    </a:lnTo>
                    <a:lnTo>
                      <a:pt x="2400" y="4872"/>
                    </a:lnTo>
                    <a:lnTo>
                      <a:pt x="2400" y="3263"/>
                    </a:lnTo>
                    <a:lnTo>
                      <a:pt x="2850" y="2849"/>
                    </a:lnTo>
                    <a:lnTo>
                      <a:pt x="2850" y="153"/>
                    </a:lnTo>
                    <a:cubicBezTo>
                      <a:pt x="2886" y="153"/>
                      <a:pt x="2886" y="117"/>
                      <a:pt x="2886" y="72"/>
                    </a:cubicBezTo>
                    <a:cubicBezTo>
                      <a:pt x="2886" y="36"/>
                      <a:pt x="2850" y="1"/>
                      <a:pt x="2805"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4">
                <a:extLst>
                  <a:ext uri="{FF2B5EF4-FFF2-40B4-BE49-F238E27FC236}">
                    <a16:creationId xmlns:a16="http://schemas.microsoft.com/office/drawing/2014/main" id="{A2D8E291-E0C3-6E63-ABEB-A4EF2F31C2A5}"/>
                  </a:ext>
                </a:extLst>
              </p:cNvPr>
              <p:cNvSpPr/>
              <p:nvPr/>
            </p:nvSpPr>
            <p:spPr>
              <a:xfrm>
                <a:off x="6650874" y="3857378"/>
                <a:ext cx="117166" cy="807994"/>
              </a:xfrm>
              <a:custGeom>
                <a:avLst/>
                <a:gdLst/>
                <a:ahLst/>
                <a:cxnLst/>
                <a:rect l="l" t="t" r="r" b="b"/>
                <a:pathLst>
                  <a:path w="945" h="6517" extrusionOk="0">
                    <a:moveTo>
                      <a:pt x="82" y="1"/>
                    </a:moveTo>
                    <a:cubicBezTo>
                      <a:pt x="46" y="1"/>
                      <a:pt x="1" y="36"/>
                      <a:pt x="1" y="72"/>
                    </a:cubicBezTo>
                    <a:cubicBezTo>
                      <a:pt x="1" y="108"/>
                      <a:pt x="46" y="144"/>
                      <a:pt x="82" y="144"/>
                    </a:cubicBezTo>
                    <a:lnTo>
                      <a:pt x="118" y="144"/>
                    </a:lnTo>
                    <a:lnTo>
                      <a:pt x="900" y="863"/>
                    </a:lnTo>
                    <a:lnTo>
                      <a:pt x="900" y="1313"/>
                    </a:lnTo>
                    <a:lnTo>
                      <a:pt x="118" y="2023"/>
                    </a:lnTo>
                    <a:lnTo>
                      <a:pt x="118" y="1160"/>
                    </a:lnTo>
                    <a:cubicBezTo>
                      <a:pt x="154" y="1160"/>
                      <a:pt x="154" y="1160"/>
                      <a:pt x="154" y="1124"/>
                    </a:cubicBezTo>
                    <a:cubicBezTo>
                      <a:pt x="154" y="1088"/>
                      <a:pt x="118" y="1043"/>
                      <a:pt x="82" y="1043"/>
                    </a:cubicBezTo>
                    <a:cubicBezTo>
                      <a:pt x="46" y="1043"/>
                      <a:pt x="1" y="1088"/>
                      <a:pt x="1" y="1124"/>
                    </a:cubicBezTo>
                    <a:cubicBezTo>
                      <a:pt x="1" y="1160"/>
                      <a:pt x="1" y="1160"/>
                      <a:pt x="46" y="1160"/>
                    </a:cubicBezTo>
                    <a:lnTo>
                      <a:pt x="46" y="6516"/>
                    </a:lnTo>
                    <a:lnTo>
                      <a:pt x="118" y="6516"/>
                    </a:lnTo>
                    <a:lnTo>
                      <a:pt x="118" y="2095"/>
                    </a:lnTo>
                    <a:lnTo>
                      <a:pt x="945" y="1349"/>
                    </a:lnTo>
                    <a:lnTo>
                      <a:pt x="945" y="818"/>
                    </a:lnTo>
                    <a:lnTo>
                      <a:pt x="154" y="108"/>
                    </a:lnTo>
                    <a:lnTo>
                      <a:pt x="154" y="72"/>
                    </a:lnTo>
                    <a:cubicBezTo>
                      <a:pt x="154" y="36"/>
                      <a:pt x="118" y="1"/>
                      <a:pt x="8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4">
                <a:extLst>
                  <a:ext uri="{FF2B5EF4-FFF2-40B4-BE49-F238E27FC236}">
                    <a16:creationId xmlns:a16="http://schemas.microsoft.com/office/drawing/2014/main" id="{5D6424E0-D98F-9F94-CE20-3DA899E106FF}"/>
                  </a:ext>
                </a:extLst>
              </p:cNvPr>
              <p:cNvSpPr/>
              <p:nvPr/>
            </p:nvSpPr>
            <p:spPr>
              <a:xfrm>
                <a:off x="5369489" y="2728642"/>
                <a:ext cx="134896" cy="1936731"/>
              </a:xfrm>
              <a:custGeom>
                <a:avLst/>
                <a:gdLst/>
                <a:ahLst/>
                <a:cxnLst/>
                <a:rect l="l" t="t" r="r" b="b"/>
                <a:pathLst>
                  <a:path w="1088" h="15621" extrusionOk="0">
                    <a:moveTo>
                      <a:pt x="81" y="1"/>
                    </a:moveTo>
                    <a:cubicBezTo>
                      <a:pt x="45" y="1"/>
                      <a:pt x="1" y="36"/>
                      <a:pt x="1" y="81"/>
                    </a:cubicBezTo>
                    <a:cubicBezTo>
                      <a:pt x="1" y="117"/>
                      <a:pt x="45" y="117"/>
                      <a:pt x="81" y="153"/>
                    </a:cubicBezTo>
                    <a:lnTo>
                      <a:pt x="81" y="3523"/>
                    </a:lnTo>
                    <a:lnTo>
                      <a:pt x="980" y="4386"/>
                    </a:lnTo>
                    <a:lnTo>
                      <a:pt x="980" y="12133"/>
                    </a:lnTo>
                    <a:lnTo>
                      <a:pt x="81" y="12996"/>
                    </a:lnTo>
                    <a:lnTo>
                      <a:pt x="81" y="15620"/>
                    </a:lnTo>
                    <a:lnTo>
                      <a:pt x="117" y="15620"/>
                    </a:lnTo>
                    <a:lnTo>
                      <a:pt x="117" y="15171"/>
                    </a:lnTo>
                    <a:lnTo>
                      <a:pt x="1052" y="14308"/>
                    </a:lnTo>
                    <a:lnTo>
                      <a:pt x="1052" y="13032"/>
                    </a:lnTo>
                    <a:cubicBezTo>
                      <a:pt x="1088" y="13032"/>
                      <a:pt x="1088" y="12996"/>
                      <a:pt x="1088" y="12960"/>
                    </a:cubicBezTo>
                    <a:cubicBezTo>
                      <a:pt x="1088" y="12924"/>
                      <a:pt x="1052" y="12888"/>
                      <a:pt x="1016" y="12888"/>
                    </a:cubicBezTo>
                    <a:cubicBezTo>
                      <a:pt x="980" y="12888"/>
                      <a:pt x="944" y="12924"/>
                      <a:pt x="944" y="12960"/>
                    </a:cubicBezTo>
                    <a:cubicBezTo>
                      <a:pt x="944" y="12996"/>
                      <a:pt x="980" y="13032"/>
                      <a:pt x="980" y="13032"/>
                    </a:cubicBezTo>
                    <a:lnTo>
                      <a:pt x="980" y="14308"/>
                    </a:lnTo>
                    <a:lnTo>
                      <a:pt x="117" y="15090"/>
                    </a:lnTo>
                    <a:lnTo>
                      <a:pt x="117" y="12996"/>
                    </a:lnTo>
                    <a:lnTo>
                      <a:pt x="1052" y="12133"/>
                    </a:lnTo>
                    <a:lnTo>
                      <a:pt x="1052" y="4350"/>
                    </a:lnTo>
                    <a:lnTo>
                      <a:pt x="117" y="3523"/>
                    </a:lnTo>
                    <a:lnTo>
                      <a:pt x="117" y="153"/>
                    </a:lnTo>
                    <a:cubicBezTo>
                      <a:pt x="153" y="117"/>
                      <a:pt x="189" y="117"/>
                      <a:pt x="189" y="81"/>
                    </a:cubicBezTo>
                    <a:cubicBezTo>
                      <a:pt x="189" y="36"/>
                      <a:pt x="153"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4">
                <a:extLst>
                  <a:ext uri="{FF2B5EF4-FFF2-40B4-BE49-F238E27FC236}">
                    <a16:creationId xmlns:a16="http://schemas.microsoft.com/office/drawing/2014/main" id="{525749CE-182F-1E50-C6CF-CFD74878A963}"/>
                  </a:ext>
                </a:extLst>
              </p:cNvPr>
              <p:cNvSpPr/>
              <p:nvPr/>
            </p:nvSpPr>
            <p:spPr>
              <a:xfrm>
                <a:off x="6256477" y="3304664"/>
                <a:ext cx="283182" cy="1360708"/>
              </a:xfrm>
              <a:custGeom>
                <a:avLst/>
                <a:gdLst/>
                <a:ahLst/>
                <a:cxnLst/>
                <a:rect l="l" t="t" r="r" b="b"/>
                <a:pathLst>
                  <a:path w="2284" h="10975" extrusionOk="0">
                    <a:moveTo>
                      <a:pt x="710" y="1"/>
                    </a:moveTo>
                    <a:cubicBezTo>
                      <a:pt x="638" y="1"/>
                      <a:pt x="638" y="1"/>
                      <a:pt x="638" y="37"/>
                    </a:cubicBezTo>
                    <a:cubicBezTo>
                      <a:pt x="638" y="109"/>
                      <a:pt x="638" y="109"/>
                      <a:pt x="710" y="109"/>
                    </a:cubicBezTo>
                    <a:lnTo>
                      <a:pt x="755" y="109"/>
                    </a:lnTo>
                    <a:lnTo>
                      <a:pt x="1609" y="936"/>
                    </a:lnTo>
                    <a:lnTo>
                      <a:pt x="1609" y="8422"/>
                    </a:lnTo>
                    <a:lnTo>
                      <a:pt x="117" y="9815"/>
                    </a:lnTo>
                    <a:lnTo>
                      <a:pt x="117" y="9321"/>
                    </a:lnTo>
                    <a:lnTo>
                      <a:pt x="1277" y="8242"/>
                    </a:lnTo>
                    <a:lnTo>
                      <a:pt x="1277" y="1277"/>
                    </a:lnTo>
                    <a:cubicBezTo>
                      <a:pt x="1313" y="1277"/>
                      <a:pt x="1348" y="1232"/>
                      <a:pt x="1348" y="1232"/>
                    </a:cubicBezTo>
                    <a:cubicBezTo>
                      <a:pt x="1348" y="1196"/>
                      <a:pt x="1313" y="1160"/>
                      <a:pt x="1277" y="1160"/>
                    </a:cubicBezTo>
                    <a:cubicBezTo>
                      <a:pt x="1205" y="1160"/>
                      <a:pt x="1160" y="1196"/>
                      <a:pt x="1160" y="1232"/>
                    </a:cubicBezTo>
                    <a:cubicBezTo>
                      <a:pt x="1160" y="1232"/>
                      <a:pt x="1205" y="1277"/>
                      <a:pt x="1241" y="1277"/>
                    </a:cubicBezTo>
                    <a:lnTo>
                      <a:pt x="1241" y="8242"/>
                    </a:lnTo>
                    <a:lnTo>
                      <a:pt x="117" y="9249"/>
                    </a:lnTo>
                    <a:lnTo>
                      <a:pt x="117" y="7523"/>
                    </a:lnTo>
                    <a:cubicBezTo>
                      <a:pt x="153" y="7487"/>
                      <a:pt x="153" y="7487"/>
                      <a:pt x="153" y="7451"/>
                    </a:cubicBezTo>
                    <a:cubicBezTo>
                      <a:pt x="153" y="7415"/>
                      <a:pt x="153" y="7379"/>
                      <a:pt x="81" y="7379"/>
                    </a:cubicBezTo>
                    <a:cubicBezTo>
                      <a:pt x="36" y="7379"/>
                      <a:pt x="0" y="7415"/>
                      <a:pt x="0" y="7451"/>
                    </a:cubicBezTo>
                    <a:cubicBezTo>
                      <a:pt x="0" y="7487"/>
                      <a:pt x="36" y="7487"/>
                      <a:pt x="81" y="7523"/>
                    </a:cubicBezTo>
                    <a:lnTo>
                      <a:pt x="81" y="10974"/>
                    </a:lnTo>
                    <a:lnTo>
                      <a:pt x="117" y="10974"/>
                    </a:lnTo>
                    <a:lnTo>
                      <a:pt x="117" y="9887"/>
                    </a:lnTo>
                    <a:lnTo>
                      <a:pt x="2247" y="7937"/>
                    </a:lnTo>
                    <a:lnTo>
                      <a:pt x="2247" y="5133"/>
                    </a:lnTo>
                    <a:cubicBezTo>
                      <a:pt x="2247" y="5133"/>
                      <a:pt x="2283" y="5097"/>
                      <a:pt x="2283" y="5052"/>
                    </a:cubicBezTo>
                    <a:cubicBezTo>
                      <a:pt x="2283" y="5016"/>
                      <a:pt x="2247" y="5016"/>
                      <a:pt x="2211" y="5016"/>
                    </a:cubicBezTo>
                    <a:cubicBezTo>
                      <a:pt x="2175" y="5016"/>
                      <a:pt x="2139" y="5016"/>
                      <a:pt x="2139" y="5052"/>
                    </a:cubicBezTo>
                    <a:cubicBezTo>
                      <a:pt x="2139" y="5097"/>
                      <a:pt x="2139" y="5133"/>
                      <a:pt x="2175" y="5133"/>
                    </a:cubicBezTo>
                    <a:lnTo>
                      <a:pt x="2175" y="7901"/>
                    </a:lnTo>
                    <a:lnTo>
                      <a:pt x="1690" y="8350"/>
                    </a:lnTo>
                    <a:lnTo>
                      <a:pt x="1690" y="936"/>
                    </a:lnTo>
                    <a:lnTo>
                      <a:pt x="791" y="73"/>
                    </a:lnTo>
                    <a:lnTo>
                      <a:pt x="791" y="37"/>
                    </a:lnTo>
                    <a:cubicBezTo>
                      <a:pt x="791" y="1"/>
                      <a:pt x="755" y="1"/>
                      <a:pt x="710"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4">
                <a:extLst>
                  <a:ext uri="{FF2B5EF4-FFF2-40B4-BE49-F238E27FC236}">
                    <a16:creationId xmlns:a16="http://schemas.microsoft.com/office/drawing/2014/main" id="{9B9C2EE1-90B4-DD64-332B-B2C07CD0D795}"/>
                  </a:ext>
                </a:extLst>
              </p:cNvPr>
              <p:cNvSpPr/>
              <p:nvPr/>
            </p:nvSpPr>
            <p:spPr>
              <a:xfrm>
                <a:off x="6200808" y="3930900"/>
                <a:ext cx="18970" cy="734472"/>
              </a:xfrm>
              <a:custGeom>
                <a:avLst/>
                <a:gdLst/>
                <a:ahLst/>
                <a:cxnLst/>
                <a:rect l="l" t="t" r="r" b="b"/>
                <a:pathLst>
                  <a:path w="153" h="5924" extrusionOk="0">
                    <a:moveTo>
                      <a:pt x="81" y="1"/>
                    </a:moveTo>
                    <a:cubicBezTo>
                      <a:pt x="36" y="1"/>
                      <a:pt x="0" y="46"/>
                      <a:pt x="0" y="82"/>
                    </a:cubicBezTo>
                    <a:cubicBezTo>
                      <a:pt x="0" y="118"/>
                      <a:pt x="0" y="153"/>
                      <a:pt x="36" y="153"/>
                    </a:cubicBezTo>
                    <a:lnTo>
                      <a:pt x="36" y="5923"/>
                    </a:lnTo>
                    <a:lnTo>
                      <a:pt x="117" y="5923"/>
                    </a:lnTo>
                    <a:lnTo>
                      <a:pt x="117" y="153"/>
                    </a:lnTo>
                    <a:cubicBezTo>
                      <a:pt x="117" y="153"/>
                      <a:pt x="153" y="118"/>
                      <a:pt x="153" y="82"/>
                    </a:cubicBezTo>
                    <a:cubicBezTo>
                      <a:pt x="153" y="46"/>
                      <a:pt x="117" y="1"/>
                      <a:pt x="81"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4">
                <a:extLst>
                  <a:ext uri="{FF2B5EF4-FFF2-40B4-BE49-F238E27FC236}">
                    <a16:creationId xmlns:a16="http://schemas.microsoft.com/office/drawing/2014/main" id="{3FBD4092-D6FC-7C86-316F-D58E087C18CE}"/>
                  </a:ext>
                </a:extLst>
              </p:cNvPr>
              <p:cNvSpPr/>
              <p:nvPr/>
            </p:nvSpPr>
            <p:spPr>
              <a:xfrm>
                <a:off x="4942732" y="3109764"/>
                <a:ext cx="134896" cy="1555608"/>
              </a:xfrm>
              <a:custGeom>
                <a:avLst/>
                <a:gdLst/>
                <a:ahLst/>
                <a:cxnLst/>
                <a:rect l="l" t="t" r="r" b="b"/>
                <a:pathLst>
                  <a:path w="1088" h="12547" extrusionOk="0">
                    <a:moveTo>
                      <a:pt x="1016" y="0"/>
                    </a:moveTo>
                    <a:cubicBezTo>
                      <a:pt x="971" y="0"/>
                      <a:pt x="935" y="36"/>
                      <a:pt x="935" y="72"/>
                    </a:cubicBezTo>
                    <a:cubicBezTo>
                      <a:pt x="935" y="108"/>
                      <a:pt x="935" y="153"/>
                      <a:pt x="971" y="153"/>
                    </a:cubicBezTo>
                    <a:lnTo>
                      <a:pt x="971" y="6669"/>
                    </a:lnTo>
                    <a:lnTo>
                      <a:pt x="0" y="7567"/>
                    </a:lnTo>
                    <a:lnTo>
                      <a:pt x="0" y="12546"/>
                    </a:lnTo>
                    <a:lnTo>
                      <a:pt x="72" y="12546"/>
                    </a:lnTo>
                    <a:lnTo>
                      <a:pt x="72" y="7603"/>
                    </a:lnTo>
                    <a:lnTo>
                      <a:pt x="1052" y="6705"/>
                    </a:lnTo>
                    <a:lnTo>
                      <a:pt x="1052" y="153"/>
                    </a:lnTo>
                    <a:cubicBezTo>
                      <a:pt x="1088" y="153"/>
                      <a:pt x="1088" y="108"/>
                      <a:pt x="1088" y="72"/>
                    </a:cubicBezTo>
                    <a:cubicBezTo>
                      <a:pt x="1088" y="36"/>
                      <a:pt x="1052" y="0"/>
                      <a:pt x="1016" y="0"/>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4">
                <a:extLst>
                  <a:ext uri="{FF2B5EF4-FFF2-40B4-BE49-F238E27FC236}">
                    <a16:creationId xmlns:a16="http://schemas.microsoft.com/office/drawing/2014/main" id="{992195FC-0EA8-40B8-106F-64DBAFEF37C4}"/>
                  </a:ext>
                </a:extLst>
              </p:cNvPr>
              <p:cNvSpPr/>
              <p:nvPr/>
            </p:nvSpPr>
            <p:spPr>
              <a:xfrm>
                <a:off x="6772379" y="3309128"/>
                <a:ext cx="129440" cy="1356245"/>
              </a:xfrm>
              <a:custGeom>
                <a:avLst/>
                <a:gdLst/>
                <a:ahLst/>
                <a:cxnLst/>
                <a:rect l="l" t="t" r="r" b="b"/>
                <a:pathLst>
                  <a:path w="1044" h="10939" extrusionOk="0">
                    <a:moveTo>
                      <a:pt x="72" y="1"/>
                    </a:moveTo>
                    <a:cubicBezTo>
                      <a:pt x="36" y="1"/>
                      <a:pt x="1" y="37"/>
                      <a:pt x="1" y="73"/>
                    </a:cubicBezTo>
                    <a:cubicBezTo>
                      <a:pt x="1" y="118"/>
                      <a:pt x="36" y="118"/>
                      <a:pt x="36" y="154"/>
                    </a:cubicBezTo>
                    <a:lnTo>
                      <a:pt x="36" y="3524"/>
                    </a:lnTo>
                    <a:lnTo>
                      <a:pt x="971" y="4387"/>
                    </a:lnTo>
                    <a:lnTo>
                      <a:pt x="971" y="7451"/>
                    </a:lnTo>
                    <a:lnTo>
                      <a:pt x="36" y="8314"/>
                    </a:lnTo>
                    <a:lnTo>
                      <a:pt x="36" y="10938"/>
                    </a:lnTo>
                    <a:lnTo>
                      <a:pt x="108" y="10938"/>
                    </a:lnTo>
                    <a:lnTo>
                      <a:pt x="108" y="8314"/>
                    </a:lnTo>
                    <a:lnTo>
                      <a:pt x="1043" y="7451"/>
                    </a:lnTo>
                    <a:lnTo>
                      <a:pt x="1043" y="4342"/>
                    </a:lnTo>
                    <a:lnTo>
                      <a:pt x="108" y="3488"/>
                    </a:lnTo>
                    <a:lnTo>
                      <a:pt x="108" y="154"/>
                    </a:lnTo>
                    <a:cubicBezTo>
                      <a:pt x="144" y="118"/>
                      <a:pt x="144" y="118"/>
                      <a:pt x="144" y="73"/>
                    </a:cubicBezTo>
                    <a:cubicBezTo>
                      <a:pt x="144" y="37"/>
                      <a:pt x="108" y="1"/>
                      <a:pt x="72" y="1"/>
                    </a:cubicBezTo>
                    <a:close/>
                  </a:path>
                </a:pathLst>
              </a:custGeom>
              <a:gradFill>
                <a:gsLst>
                  <a:gs pos="0">
                    <a:schemeClr val="dk2"/>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24">
              <a:extLst>
                <a:ext uri="{FF2B5EF4-FFF2-40B4-BE49-F238E27FC236}">
                  <a16:creationId xmlns:a16="http://schemas.microsoft.com/office/drawing/2014/main" id="{F8CB6823-4FB9-20B1-F40C-187F3B049D08}"/>
                </a:ext>
              </a:extLst>
            </p:cNvPr>
            <p:cNvGrpSpPr/>
            <p:nvPr/>
          </p:nvGrpSpPr>
          <p:grpSpPr>
            <a:xfrm>
              <a:off x="7512277" y="198770"/>
              <a:ext cx="1333992" cy="4753836"/>
              <a:chOff x="7512277" y="198770"/>
              <a:chExt cx="1333992" cy="4753836"/>
            </a:xfrm>
          </p:grpSpPr>
          <p:grpSp>
            <p:nvGrpSpPr>
              <p:cNvPr id="1280" name="Google Shape;1280;p24">
                <a:extLst>
                  <a:ext uri="{FF2B5EF4-FFF2-40B4-BE49-F238E27FC236}">
                    <a16:creationId xmlns:a16="http://schemas.microsoft.com/office/drawing/2014/main" id="{7694C3A4-9040-F333-0495-6A6ED2C07AF5}"/>
                  </a:ext>
                </a:extLst>
              </p:cNvPr>
              <p:cNvGrpSpPr/>
              <p:nvPr/>
            </p:nvGrpSpPr>
            <p:grpSpPr>
              <a:xfrm>
                <a:off x="8713358" y="1337670"/>
                <a:ext cx="132911" cy="199379"/>
                <a:chOff x="2778349" y="5640986"/>
                <a:chExt cx="508847" cy="763610"/>
              </a:xfrm>
            </p:grpSpPr>
            <p:sp>
              <p:nvSpPr>
                <p:cNvPr id="1281" name="Google Shape;1281;p24">
                  <a:extLst>
                    <a:ext uri="{FF2B5EF4-FFF2-40B4-BE49-F238E27FC236}">
                      <a16:creationId xmlns:a16="http://schemas.microsoft.com/office/drawing/2014/main" id="{5A339E16-6F14-B587-8C87-1A37713E9F8E}"/>
                    </a:ext>
                  </a:extLst>
                </p:cNvPr>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4">
                  <a:extLst>
                    <a:ext uri="{FF2B5EF4-FFF2-40B4-BE49-F238E27FC236}">
                      <a16:creationId xmlns:a16="http://schemas.microsoft.com/office/drawing/2014/main" id="{30673496-E17F-1F9A-C729-2980D4F1E07D}"/>
                    </a:ext>
                  </a:extLst>
                </p:cNvPr>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24">
                <a:extLst>
                  <a:ext uri="{FF2B5EF4-FFF2-40B4-BE49-F238E27FC236}">
                    <a16:creationId xmlns:a16="http://schemas.microsoft.com/office/drawing/2014/main" id="{793BEFC1-72C4-A5B1-3464-D80B414509C6}"/>
                  </a:ext>
                </a:extLst>
              </p:cNvPr>
              <p:cNvGrpSpPr/>
              <p:nvPr/>
            </p:nvGrpSpPr>
            <p:grpSpPr>
              <a:xfrm>
                <a:off x="7512277" y="4676943"/>
                <a:ext cx="183745" cy="275663"/>
                <a:chOff x="2778349" y="5640986"/>
                <a:chExt cx="508847" cy="763610"/>
              </a:xfrm>
            </p:grpSpPr>
            <p:sp>
              <p:nvSpPr>
                <p:cNvPr id="1284" name="Google Shape;1284;p24">
                  <a:extLst>
                    <a:ext uri="{FF2B5EF4-FFF2-40B4-BE49-F238E27FC236}">
                      <a16:creationId xmlns:a16="http://schemas.microsoft.com/office/drawing/2014/main" id="{80A9211B-5C94-177D-3DB2-63BD8E886E9E}"/>
                    </a:ext>
                  </a:extLst>
                </p:cNvPr>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4">
                  <a:extLst>
                    <a:ext uri="{FF2B5EF4-FFF2-40B4-BE49-F238E27FC236}">
                      <a16:creationId xmlns:a16="http://schemas.microsoft.com/office/drawing/2014/main" id="{4887E461-3743-7597-D100-311EAE3857E1}"/>
                    </a:ext>
                  </a:extLst>
                </p:cNvPr>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24">
                <a:extLst>
                  <a:ext uri="{FF2B5EF4-FFF2-40B4-BE49-F238E27FC236}">
                    <a16:creationId xmlns:a16="http://schemas.microsoft.com/office/drawing/2014/main" id="{58A0B30B-CAC2-C415-C05D-C1F9040C99E2}"/>
                  </a:ext>
                </a:extLst>
              </p:cNvPr>
              <p:cNvGrpSpPr/>
              <p:nvPr/>
            </p:nvGrpSpPr>
            <p:grpSpPr>
              <a:xfrm>
                <a:off x="7518171" y="198770"/>
                <a:ext cx="132911" cy="199379"/>
                <a:chOff x="2778349" y="5640986"/>
                <a:chExt cx="508847" cy="763610"/>
              </a:xfrm>
            </p:grpSpPr>
            <p:sp>
              <p:nvSpPr>
                <p:cNvPr id="1287" name="Google Shape;1287;p24">
                  <a:extLst>
                    <a:ext uri="{FF2B5EF4-FFF2-40B4-BE49-F238E27FC236}">
                      <a16:creationId xmlns:a16="http://schemas.microsoft.com/office/drawing/2014/main" id="{9A594D3C-B4EB-C842-31F3-C934C9486604}"/>
                    </a:ext>
                  </a:extLst>
                </p:cNvPr>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4">
                  <a:extLst>
                    <a:ext uri="{FF2B5EF4-FFF2-40B4-BE49-F238E27FC236}">
                      <a16:creationId xmlns:a16="http://schemas.microsoft.com/office/drawing/2014/main" id="{FE67A726-F398-D87A-4646-56732DB38E19}"/>
                    </a:ext>
                  </a:extLst>
                </p:cNvPr>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291" name="Google Shape;1291;p24">
            <a:extLst>
              <a:ext uri="{FF2B5EF4-FFF2-40B4-BE49-F238E27FC236}">
                <a16:creationId xmlns:a16="http://schemas.microsoft.com/office/drawing/2014/main" id="{BE1EE06E-05F9-EF2C-8054-F12CAEBDEA80}"/>
              </a:ext>
            </a:extLst>
          </p:cNvPr>
          <p:cNvPicPr preferRelativeResize="0">
            <a:picLocks noGrp="1"/>
          </p:cNvPicPr>
          <p:nvPr>
            <p:ph type="pic" idx="2"/>
          </p:nvPr>
        </p:nvPicPr>
        <p:blipFill rotWithShape="1">
          <a:blip r:embed="rId3">
            <a:alphaModFix/>
          </a:blip>
          <a:srcRect l="6053" r="24918"/>
          <a:stretch/>
        </p:blipFill>
        <p:spPr>
          <a:xfrm>
            <a:off x="5208692" y="882038"/>
            <a:ext cx="3556426" cy="3417051"/>
          </a:xfrm>
          <a:prstGeom prst="rect">
            <a:avLst/>
          </a:prstGeom>
        </p:spPr>
      </p:pic>
      <p:grpSp>
        <p:nvGrpSpPr>
          <p:cNvPr id="1292" name="Google Shape;1292;p24">
            <a:extLst>
              <a:ext uri="{FF2B5EF4-FFF2-40B4-BE49-F238E27FC236}">
                <a16:creationId xmlns:a16="http://schemas.microsoft.com/office/drawing/2014/main" id="{042FBB48-859C-ECE9-421A-BB13DFD6B2D7}"/>
              </a:ext>
            </a:extLst>
          </p:cNvPr>
          <p:cNvGrpSpPr/>
          <p:nvPr/>
        </p:nvGrpSpPr>
        <p:grpSpPr>
          <a:xfrm>
            <a:off x="6515177" y="1066643"/>
            <a:ext cx="183745" cy="275663"/>
            <a:chOff x="2778349" y="5640986"/>
            <a:chExt cx="508847" cy="763610"/>
          </a:xfrm>
        </p:grpSpPr>
        <p:sp>
          <p:nvSpPr>
            <p:cNvPr id="1293" name="Google Shape;1293;p24">
              <a:extLst>
                <a:ext uri="{FF2B5EF4-FFF2-40B4-BE49-F238E27FC236}">
                  <a16:creationId xmlns:a16="http://schemas.microsoft.com/office/drawing/2014/main" id="{05FF0196-108C-3F4C-1493-4669CBC078FD}"/>
                </a:ext>
              </a:extLst>
            </p:cNvPr>
            <p:cNvSpPr/>
            <p:nvPr/>
          </p:nvSpPr>
          <p:spPr>
            <a:xfrm>
              <a:off x="2832095" y="5640986"/>
              <a:ext cx="401355" cy="310507"/>
            </a:xfrm>
            <a:custGeom>
              <a:avLst/>
              <a:gdLst/>
              <a:ahLst/>
              <a:cxnLst/>
              <a:rect l="l" t="t" r="r" b="b"/>
              <a:pathLst>
                <a:path w="16059" h="12424" extrusionOk="0">
                  <a:moveTo>
                    <a:pt x="8075" y="1"/>
                  </a:moveTo>
                  <a:cubicBezTo>
                    <a:pt x="7989" y="1"/>
                    <a:pt x="7902" y="2"/>
                    <a:pt x="7816" y="5"/>
                  </a:cubicBezTo>
                  <a:cubicBezTo>
                    <a:pt x="3426" y="165"/>
                    <a:pt x="1" y="3805"/>
                    <a:pt x="1" y="8194"/>
                  </a:cubicBezTo>
                  <a:lnTo>
                    <a:pt x="1" y="12423"/>
                  </a:lnTo>
                  <a:lnTo>
                    <a:pt x="2980" y="12423"/>
                  </a:lnTo>
                  <a:lnTo>
                    <a:pt x="2980" y="8194"/>
                  </a:lnTo>
                  <a:cubicBezTo>
                    <a:pt x="2980" y="5398"/>
                    <a:pt x="5217" y="2983"/>
                    <a:pt x="7981" y="2983"/>
                  </a:cubicBezTo>
                  <a:cubicBezTo>
                    <a:pt x="8021" y="2983"/>
                    <a:pt x="8061" y="2983"/>
                    <a:pt x="8101" y="2984"/>
                  </a:cubicBezTo>
                  <a:cubicBezTo>
                    <a:pt x="10777" y="3056"/>
                    <a:pt x="12936" y="5143"/>
                    <a:pt x="13097" y="7748"/>
                  </a:cubicBezTo>
                  <a:cubicBezTo>
                    <a:pt x="13097" y="7891"/>
                    <a:pt x="13168" y="8034"/>
                    <a:pt x="13311" y="8034"/>
                  </a:cubicBezTo>
                  <a:lnTo>
                    <a:pt x="15773" y="8034"/>
                  </a:lnTo>
                  <a:cubicBezTo>
                    <a:pt x="15916" y="8034"/>
                    <a:pt x="16059" y="7891"/>
                    <a:pt x="16059" y="7748"/>
                  </a:cubicBezTo>
                  <a:cubicBezTo>
                    <a:pt x="15919" y="3446"/>
                    <a:pt x="12350" y="1"/>
                    <a:pt x="8075"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4">
              <a:extLst>
                <a:ext uri="{FF2B5EF4-FFF2-40B4-BE49-F238E27FC236}">
                  <a16:creationId xmlns:a16="http://schemas.microsoft.com/office/drawing/2014/main" id="{BEC01248-D70E-6604-2E6B-62128204537B}"/>
                </a:ext>
              </a:extLst>
            </p:cNvPr>
            <p:cNvSpPr/>
            <p:nvPr/>
          </p:nvSpPr>
          <p:spPr>
            <a:xfrm>
              <a:off x="2778349" y="5951507"/>
              <a:ext cx="508847" cy="453089"/>
            </a:xfrm>
            <a:custGeom>
              <a:avLst/>
              <a:gdLst/>
              <a:ahLst/>
              <a:cxnLst/>
              <a:rect l="l" t="t" r="r" b="b"/>
              <a:pathLst>
                <a:path w="20360" h="18129" extrusionOk="0">
                  <a:moveTo>
                    <a:pt x="10171" y="5353"/>
                  </a:moveTo>
                  <a:cubicBezTo>
                    <a:pt x="11367" y="5353"/>
                    <a:pt x="12330" y="6316"/>
                    <a:pt x="12330" y="7423"/>
                  </a:cubicBezTo>
                  <a:cubicBezTo>
                    <a:pt x="12330" y="8243"/>
                    <a:pt x="11884" y="8921"/>
                    <a:pt x="11295" y="9296"/>
                  </a:cubicBezTo>
                  <a:lnTo>
                    <a:pt x="11295" y="11741"/>
                  </a:lnTo>
                  <a:cubicBezTo>
                    <a:pt x="11295" y="12329"/>
                    <a:pt x="10778" y="12775"/>
                    <a:pt x="10171" y="12775"/>
                  </a:cubicBezTo>
                  <a:cubicBezTo>
                    <a:pt x="9582" y="12775"/>
                    <a:pt x="9136" y="12329"/>
                    <a:pt x="9136" y="11741"/>
                  </a:cubicBezTo>
                  <a:lnTo>
                    <a:pt x="9136" y="9296"/>
                  </a:lnTo>
                  <a:cubicBezTo>
                    <a:pt x="8476" y="8921"/>
                    <a:pt x="8101" y="8243"/>
                    <a:pt x="8101" y="7423"/>
                  </a:cubicBezTo>
                  <a:cubicBezTo>
                    <a:pt x="8101" y="6316"/>
                    <a:pt x="8993" y="5353"/>
                    <a:pt x="10171" y="5353"/>
                  </a:cubicBezTo>
                  <a:close/>
                  <a:moveTo>
                    <a:pt x="1410" y="0"/>
                  </a:moveTo>
                  <a:cubicBezTo>
                    <a:pt x="590" y="0"/>
                    <a:pt x="1" y="589"/>
                    <a:pt x="1" y="1338"/>
                  </a:cubicBezTo>
                  <a:lnTo>
                    <a:pt x="1" y="16790"/>
                  </a:lnTo>
                  <a:cubicBezTo>
                    <a:pt x="1" y="17539"/>
                    <a:pt x="590" y="18128"/>
                    <a:pt x="1410" y="18128"/>
                  </a:cubicBezTo>
                  <a:lnTo>
                    <a:pt x="18950" y="18128"/>
                  </a:lnTo>
                  <a:cubicBezTo>
                    <a:pt x="19770" y="18128"/>
                    <a:pt x="20359" y="17539"/>
                    <a:pt x="20359" y="16790"/>
                  </a:cubicBezTo>
                  <a:lnTo>
                    <a:pt x="20359" y="1338"/>
                  </a:lnTo>
                  <a:cubicBezTo>
                    <a:pt x="20359" y="589"/>
                    <a:pt x="19770" y="0"/>
                    <a:pt x="1895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785;p46">
            <a:extLst>
              <a:ext uri="{FF2B5EF4-FFF2-40B4-BE49-F238E27FC236}">
                <a16:creationId xmlns:a16="http://schemas.microsoft.com/office/drawing/2014/main" id="{F0C7DB20-2D07-41DD-B3AD-7ABD7C4BD9C3}"/>
              </a:ext>
            </a:extLst>
          </p:cNvPr>
          <p:cNvSpPr txBox="1">
            <a:spLocks/>
          </p:cNvSpPr>
          <p:nvPr/>
        </p:nvSpPr>
        <p:spPr>
          <a:xfrm>
            <a:off x="121711" y="1548866"/>
            <a:ext cx="5021400" cy="21884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Aldrich"/>
              <a:buNone/>
              <a:defRPr sz="5000" b="1" i="0" u="none" strike="noStrike" cap="none">
                <a:solidFill>
                  <a:schemeClr val="dk1"/>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8500"/>
              <a:buFont typeface="Aldrich"/>
              <a:buNone/>
              <a:defRPr sz="85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8500"/>
              <a:buFont typeface="Aldrich"/>
              <a:buNone/>
              <a:defRPr sz="85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8500"/>
              <a:buFont typeface="Aldrich"/>
              <a:buNone/>
              <a:defRPr sz="85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8500"/>
              <a:buFont typeface="Aldrich"/>
              <a:buNone/>
              <a:defRPr sz="85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8500"/>
              <a:buFont typeface="Aldrich"/>
              <a:buNone/>
              <a:defRPr sz="85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8500"/>
              <a:buFont typeface="Aldrich"/>
              <a:buNone/>
              <a:defRPr sz="85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8500"/>
              <a:buFont typeface="Aldrich"/>
              <a:buNone/>
              <a:defRPr sz="85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8500"/>
              <a:buFont typeface="Aldrich"/>
              <a:buNone/>
              <a:defRPr sz="8500" b="1" i="0" u="none" strike="noStrike" cap="none">
                <a:solidFill>
                  <a:schemeClr val="dk1"/>
                </a:solidFill>
                <a:latin typeface="Aldrich"/>
                <a:ea typeface="Aldrich"/>
                <a:cs typeface="Aldrich"/>
                <a:sym typeface="Aldrich"/>
              </a:defRPr>
            </a:lvl9pPr>
          </a:lstStyle>
          <a:p>
            <a:pPr algn="ctr"/>
            <a:r>
              <a:rPr lang="ar-DZ" sz="5400" dirty="0"/>
              <a:t>السياسات الجامعية الامن السيبراني</a:t>
            </a:r>
            <a:endParaRPr lang="ar-DZ" sz="166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496591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4">
          <a:extLst>
            <a:ext uri="{FF2B5EF4-FFF2-40B4-BE49-F238E27FC236}">
              <a16:creationId xmlns:a16="http://schemas.microsoft.com/office/drawing/2014/main" id="{885E7B34-CBEE-142A-4A4E-5D86FF807A45}"/>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732C23A0-BA75-41BF-3283-455AFA9794B0}"/>
              </a:ext>
            </a:extLst>
          </p:cNvPr>
          <p:cNvPicPr>
            <a:picLocks noChangeAspect="1"/>
          </p:cNvPicPr>
          <p:nvPr/>
        </p:nvPicPr>
        <p:blipFill>
          <a:blip r:embed="rId3"/>
          <a:srcRect l="28972" r="28972"/>
          <a:stretch/>
        </p:blipFill>
        <p:spPr>
          <a:xfrm>
            <a:off x="1" y="-49634"/>
            <a:ext cx="3882788" cy="5193134"/>
          </a:xfrm>
          <a:custGeom>
            <a:avLst/>
            <a:gdLst>
              <a:gd name="connsiteX0" fmla="*/ 0 w 6578837"/>
              <a:gd name="connsiteY0" fmla="*/ 0 h 6858000"/>
              <a:gd name="connsiteX1" fmla="*/ 4076256 w 6578837"/>
              <a:gd name="connsiteY1" fmla="*/ 0 h 6858000"/>
              <a:gd name="connsiteX2" fmla="*/ 5168789 w 6578837"/>
              <a:gd name="connsiteY2" fmla="*/ 0 h 6858000"/>
              <a:gd name="connsiteX3" fmla="*/ 5209045 w 6578837"/>
              <a:gd name="connsiteY3" fmla="*/ 76864 h 6858000"/>
              <a:gd name="connsiteX4" fmla="*/ 6556675 w 6578837"/>
              <a:gd name="connsiteY4" fmla="*/ 6533091 h 6858000"/>
              <a:gd name="connsiteX5" fmla="*/ 6532887 w 6578837"/>
              <a:gd name="connsiteY5" fmla="*/ 6858000 h 6858000"/>
              <a:gd name="connsiteX6" fmla="*/ 5440354 w 6578837"/>
              <a:gd name="connsiteY6" fmla="*/ 6858000 h 6858000"/>
              <a:gd name="connsiteX7" fmla="*/ 0 w 657883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8837" h="6858000">
                <a:moveTo>
                  <a:pt x="0" y="0"/>
                </a:moveTo>
                <a:lnTo>
                  <a:pt x="4076256" y="0"/>
                </a:lnTo>
                <a:lnTo>
                  <a:pt x="5168789" y="0"/>
                </a:lnTo>
                <a:lnTo>
                  <a:pt x="5209045" y="76864"/>
                </a:lnTo>
                <a:cubicBezTo>
                  <a:pt x="6205340" y="2040801"/>
                  <a:pt x="6691748" y="4264523"/>
                  <a:pt x="6556675" y="6533091"/>
                </a:cubicBezTo>
                <a:lnTo>
                  <a:pt x="6532887" y="6858000"/>
                </a:lnTo>
                <a:lnTo>
                  <a:pt x="5440354" y="6858000"/>
                </a:lnTo>
                <a:lnTo>
                  <a:pt x="0" y="6858000"/>
                </a:lnTo>
                <a:close/>
              </a:path>
            </a:pathLst>
          </a:custGeom>
          <a:solidFill>
            <a:srgbClr val="FFFFFF">
              <a:lumMod val="95000"/>
            </a:srgbClr>
          </a:solidFill>
        </p:spPr>
      </p:pic>
      <p:sp>
        <p:nvSpPr>
          <p:cNvPr id="3" name="Content Placeholder 2">
            <a:extLst>
              <a:ext uri="{FF2B5EF4-FFF2-40B4-BE49-F238E27FC236}">
                <a16:creationId xmlns:a16="http://schemas.microsoft.com/office/drawing/2014/main" id="{C33D01EB-127F-8A31-2FC7-A3CD32B5FEC2}"/>
              </a:ext>
            </a:extLst>
          </p:cNvPr>
          <p:cNvSpPr txBox="1">
            <a:spLocks/>
          </p:cNvSpPr>
          <p:nvPr/>
        </p:nvSpPr>
        <p:spPr>
          <a:xfrm>
            <a:off x="3882789" y="270231"/>
            <a:ext cx="4898185" cy="4772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buClrTx/>
            </a:pPr>
            <a:r>
              <a:rPr lang="ar-DZ" sz="1600" dirty="0">
                <a:cs typeface="+mj-cs"/>
              </a:rPr>
              <a:t>يلعب الأمن السيبراني و امن المعلومات دورا محوريا في النزاهة الأكاديمية والسمعة العالمية خاصة في تصنيفات الجامعة العالمية</a:t>
            </a:r>
          </a:p>
          <a:p>
            <a:pPr algn="just" rtl="1">
              <a:buClrTx/>
            </a:pPr>
            <a:r>
              <a:rPr lang="en-US" sz="1600" dirty="0">
                <a:cs typeface="+mj-cs"/>
              </a:rPr>
              <a:t>Times Higher Education, Webometrics, </a:t>
            </a:r>
            <a:r>
              <a:rPr lang="en-US" sz="1600" dirty="0" err="1">
                <a:cs typeface="+mj-cs"/>
              </a:rPr>
              <a:t>GreenMetric</a:t>
            </a:r>
            <a:r>
              <a:rPr lang="en-US" sz="1600" dirty="0">
                <a:cs typeface="+mj-cs"/>
              </a:rPr>
              <a:t> </a:t>
            </a:r>
            <a:endParaRPr lang="ar-DZ" sz="1600" dirty="0">
              <a:cs typeface="+mj-cs"/>
            </a:endParaRPr>
          </a:p>
          <a:p>
            <a:pPr algn="just" rtl="1">
              <a:buClrTx/>
            </a:pPr>
            <a:r>
              <a:rPr lang="ar-DZ" sz="1600" dirty="0">
                <a:cs typeface="+mj-cs"/>
              </a:rPr>
              <a:t>تتبع هذه التصنيفات محاور شديدة فيما يخص السمعة الاكاديمية في الحفاظ على البيانات الاكاديمية.</a:t>
            </a:r>
          </a:p>
          <a:p>
            <a:pPr algn="just" rtl="1">
              <a:buClrTx/>
            </a:pPr>
            <a:r>
              <a:rPr lang="ar-DZ" sz="1600" dirty="0">
                <a:cs typeface="+mj-cs"/>
              </a:rPr>
              <a:t>يجب ان تتبع الجامعات سياسات موضوعة بعناية  فيما يخص الامن السيبراني و امن المعلومات</a:t>
            </a:r>
            <a:r>
              <a:rPr lang="en-US" sz="1600" dirty="0">
                <a:cs typeface="+mj-cs"/>
              </a:rPr>
              <a:t> </a:t>
            </a:r>
            <a:r>
              <a:rPr lang="ar-DZ" sz="1600" dirty="0">
                <a:cs typeface="+mj-cs"/>
              </a:rPr>
              <a:t>ويتم مراجعتها سنويا , وتشمل السياسة على:</a:t>
            </a:r>
            <a:endParaRPr lang="en-US" sz="1600" dirty="0">
              <a:cs typeface="+mj-cs"/>
            </a:endParaRPr>
          </a:p>
          <a:p>
            <a:pPr lvl="1" algn="just" rtl="1">
              <a:buClrTx/>
            </a:pPr>
            <a:r>
              <a:rPr lang="ar-DZ" sz="1400" dirty="0">
                <a:cs typeface="+mj-cs"/>
              </a:rPr>
              <a:t>تصنيف البيانات على أنها عامة أو داخلية أو سرية</a:t>
            </a:r>
            <a:r>
              <a:rPr lang="en-US" sz="1400" dirty="0">
                <a:cs typeface="+mj-cs"/>
              </a:rPr>
              <a:t>.</a:t>
            </a:r>
          </a:p>
          <a:p>
            <a:pPr lvl="1" algn="just" rtl="1">
              <a:buClrTx/>
            </a:pPr>
            <a:r>
              <a:rPr lang="ar-DZ" sz="1400" dirty="0">
                <a:cs typeface="+mj-cs"/>
              </a:rPr>
              <a:t> التشفير والتخزين الآمن</a:t>
            </a:r>
            <a:r>
              <a:rPr lang="en-US" sz="1400" dirty="0">
                <a:cs typeface="+mj-cs"/>
              </a:rPr>
              <a:t>.</a:t>
            </a:r>
          </a:p>
          <a:p>
            <a:pPr lvl="1" algn="just" rtl="1">
              <a:buClrTx/>
            </a:pPr>
            <a:r>
              <a:rPr lang="ar-DZ" sz="1400" dirty="0">
                <a:cs typeface="+mj-cs"/>
              </a:rPr>
              <a:t>التوعية والتدريب على الأمن السيبراني.</a:t>
            </a:r>
            <a:endParaRPr lang="en-US" sz="1400" dirty="0">
              <a:cs typeface="+mj-cs"/>
            </a:endParaRPr>
          </a:p>
          <a:p>
            <a:pPr lvl="1" algn="just" rtl="1">
              <a:buClrTx/>
            </a:pPr>
            <a:r>
              <a:rPr lang="ar-DZ" sz="1400" dirty="0">
                <a:cs typeface="+mj-cs"/>
              </a:rPr>
              <a:t>النسخ الاحتياطي والاسترداد بعد الكوارث</a:t>
            </a:r>
            <a:r>
              <a:rPr lang="en-US" sz="1400" dirty="0">
                <a:cs typeface="+mj-cs"/>
              </a:rPr>
              <a:t>.</a:t>
            </a:r>
          </a:p>
          <a:p>
            <a:pPr lvl="1" algn="just" rtl="1">
              <a:buClrTx/>
            </a:pPr>
            <a:r>
              <a:rPr lang="ar-DZ" sz="1400" dirty="0">
                <a:cs typeface="+mj-cs"/>
              </a:rPr>
              <a:t> أمان الشبكة والنظام</a:t>
            </a:r>
            <a:r>
              <a:rPr lang="en-US" sz="1400" dirty="0">
                <a:cs typeface="+mj-cs"/>
              </a:rPr>
              <a:t>.</a:t>
            </a:r>
          </a:p>
          <a:p>
            <a:pPr lvl="1" algn="just" rtl="1">
              <a:buClrTx/>
            </a:pPr>
            <a:r>
              <a:rPr lang="ar-DZ" sz="1400" dirty="0">
                <a:cs typeface="+mj-cs"/>
              </a:rPr>
              <a:t>الاحتفاظ بالبيانات والتخلص منها</a:t>
            </a:r>
            <a:r>
              <a:rPr lang="en-US" sz="1400" dirty="0">
                <a:cs typeface="+mj-cs"/>
              </a:rPr>
              <a:t>.</a:t>
            </a:r>
          </a:p>
          <a:p>
            <a:pPr lvl="1" algn="just" rtl="1">
              <a:buClrTx/>
            </a:pPr>
            <a:r>
              <a:rPr lang="ar-DZ" sz="1400" dirty="0">
                <a:cs typeface="+mj-cs"/>
              </a:rPr>
              <a:t> أمن البحث والملكية الفكرية</a:t>
            </a:r>
            <a:r>
              <a:rPr lang="en-US" sz="1400" dirty="0">
                <a:cs typeface="+mj-cs"/>
              </a:rPr>
              <a:t>.</a:t>
            </a:r>
          </a:p>
          <a:p>
            <a:pPr algn="just" rtl="1">
              <a:buClrTx/>
            </a:pPr>
            <a:endParaRPr lang="ar-DZ" sz="1400" dirty="0">
              <a:cs typeface="+mj-cs"/>
            </a:endParaRPr>
          </a:p>
          <a:p>
            <a:pPr marL="0" marR="0" lvl="0" indent="0" algn="just" defTabSz="914400" rtl="1" eaLnBrk="1" fontAlgn="auto" latinLnBrk="0" hangingPunct="1">
              <a:lnSpc>
                <a:spcPct val="90000"/>
              </a:lnSpc>
              <a:spcBef>
                <a:spcPts val="1000"/>
              </a:spcBef>
              <a:spcAft>
                <a:spcPts val="0"/>
              </a:spcAft>
              <a:buClrTx/>
              <a:buSzTx/>
              <a:buNone/>
              <a:tabLst/>
              <a:defRPr/>
            </a:pPr>
            <a:endParaRPr lang="ar-DZ" sz="1400" dirty="0">
              <a:cs typeface="+mj-cs"/>
            </a:endParaRPr>
          </a:p>
          <a:p>
            <a:pPr marL="0" marR="0" lvl="0" indent="0" algn="just" defTabSz="914400" rtl="1" eaLnBrk="1" fontAlgn="auto" latinLnBrk="0" hangingPunct="1">
              <a:lnSpc>
                <a:spcPct val="90000"/>
              </a:lnSpc>
              <a:spcBef>
                <a:spcPts val="1000"/>
              </a:spcBef>
              <a:spcAft>
                <a:spcPts val="0"/>
              </a:spcAft>
              <a:buClrTx/>
              <a:buSzTx/>
              <a:buNone/>
              <a:tabLst/>
              <a:defRPr/>
            </a:pPr>
            <a:endParaRPr lang="ar-DZ" sz="1400" dirty="0">
              <a:cs typeface="+mj-cs"/>
            </a:endParaRPr>
          </a:p>
          <a:p>
            <a:pPr marL="0" marR="0" lvl="0" indent="0" algn="just" defTabSz="914400" rtl="1" eaLnBrk="1" fontAlgn="auto" latinLnBrk="0" hangingPunct="1">
              <a:lnSpc>
                <a:spcPct val="90000"/>
              </a:lnSpc>
              <a:spcBef>
                <a:spcPts val="1000"/>
              </a:spcBef>
              <a:spcAft>
                <a:spcPts val="0"/>
              </a:spcAft>
              <a:buClrTx/>
              <a:buSzTx/>
              <a:buNone/>
              <a:tabLst/>
              <a:defRPr/>
            </a:pPr>
            <a:endParaRPr kumimoji="0" lang="ar-DZ" sz="1400" b="0" i="0" u="none" strike="noStrike" kern="1200" cap="none" spc="0" normalizeH="0" baseline="0" noProof="0" dirty="0">
              <a:ln>
                <a:noFill/>
              </a:ln>
              <a:solidFill>
                <a:schemeClr val="accent1"/>
              </a:solidFill>
              <a:effectLst/>
              <a:uLnTx/>
              <a:uFillTx/>
              <a:latin typeface="Calibri" panose="020F0502020204030204"/>
              <a:ea typeface="+mn-ea"/>
              <a:cs typeface="+mj-cs"/>
            </a:endParaRPr>
          </a:p>
        </p:txBody>
      </p:sp>
      <p:sp>
        <p:nvSpPr>
          <p:cNvPr id="8" name="Google Shape;1424;p29">
            <a:extLst>
              <a:ext uri="{FF2B5EF4-FFF2-40B4-BE49-F238E27FC236}">
                <a16:creationId xmlns:a16="http://schemas.microsoft.com/office/drawing/2014/main" id="{FCE55FDA-D72B-3BC4-FBAC-F1BD944514FB}"/>
              </a:ext>
            </a:extLst>
          </p:cNvPr>
          <p:cNvSpPr/>
          <p:nvPr/>
        </p:nvSpPr>
        <p:spPr>
          <a:xfrm>
            <a:off x="8772729" y="270231"/>
            <a:ext cx="211200" cy="211200"/>
          </a:xfrm>
          <a:prstGeom prst="rect">
            <a:avLst/>
          </a:prstGeom>
          <a:solidFill>
            <a:srgbClr val="00E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24;p29">
            <a:extLst>
              <a:ext uri="{FF2B5EF4-FFF2-40B4-BE49-F238E27FC236}">
                <a16:creationId xmlns:a16="http://schemas.microsoft.com/office/drawing/2014/main" id="{6B7312EC-559C-2E99-EB94-087FE621565C}"/>
              </a:ext>
            </a:extLst>
          </p:cNvPr>
          <p:cNvSpPr/>
          <p:nvPr/>
        </p:nvSpPr>
        <p:spPr>
          <a:xfrm>
            <a:off x="8780974" y="1947175"/>
            <a:ext cx="211200" cy="211200"/>
          </a:xfrm>
          <a:prstGeom prst="rect">
            <a:avLst/>
          </a:prstGeom>
          <a:solidFill>
            <a:srgbClr val="00E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24;p29">
            <a:extLst>
              <a:ext uri="{FF2B5EF4-FFF2-40B4-BE49-F238E27FC236}">
                <a16:creationId xmlns:a16="http://schemas.microsoft.com/office/drawing/2014/main" id="{F2898B8F-5E33-38C0-F47D-A77F2FA37212}"/>
              </a:ext>
            </a:extLst>
          </p:cNvPr>
          <p:cNvSpPr/>
          <p:nvPr/>
        </p:nvSpPr>
        <p:spPr>
          <a:xfrm>
            <a:off x="8780974" y="3624119"/>
            <a:ext cx="211200" cy="211200"/>
          </a:xfrm>
          <a:prstGeom prst="rect">
            <a:avLst/>
          </a:prstGeom>
          <a:solidFill>
            <a:srgbClr val="00E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711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pic>
        <p:nvPicPr>
          <p:cNvPr id="1446" name="Google Shape;1446;p31"/>
          <p:cNvPicPr preferRelativeResize="0">
            <a:picLocks noGrp="1"/>
          </p:cNvPicPr>
          <p:nvPr>
            <p:ph type="pic" idx="9"/>
          </p:nvPr>
        </p:nvPicPr>
        <p:blipFill>
          <a:blip r:embed="rId3"/>
          <a:srcRect l="52710" r="1316"/>
          <a:stretch/>
        </p:blipFill>
        <p:spPr>
          <a:xfrm>
            <a:off x="242329" y="563642"/>
            <a:ext cx="2685901" cy="3286300"/>
          </a:xfrm>
          <a:prstGeom prst="rect">
            <a:avLst/>
          </a:prstGeom>
        </p:spPr>
      </p:pic>
      <p:sp>
        <p:nvSpPr>
          <p:cNvPr id="1447" name="Google Shape;1447;p31"/>
          <p:cNvSpPr txBox="1">
            <a:spLocks noGrp="1"/>
          </p:cNvSpPr>
          <p:nvPr>
            <p:ph type="title" idx="8"/>
          </p:nvPr>
        </p:nvSpPr>
        <p:spPr>
          <a:xfrm>
            <a:off x="720000" y="1092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dirty="0"/>
              <a:t>الاستنتاج و التوصيات</a:t>
            </a:r>
            <a:endParaRPr dirty="0"/>
          </a:p>
        </p:txBody>
      </p:sp>
      <p:sp>
        <p:nvSpPr>
          <p:cNvPr id="19" name="TextBox 18">
            <a:extLst>
              <a:ext uri="{FF2B5EF4-FFF2-40B4-BE49-F238E27FC236}">
                <a16:creationId xmlns:a16="http://schemas.microsoft.com/office/drawing/2014/main" id="{CF02B445-92EB-E0D2-FD4F-4188B5801C87}"/>
              </a:ext>
            </a:extLst>
          </p:cNvPr>
          <p:cNvSpPr txBox="1"/>
          <p:nvPr/>
        </p:nvSpPr>
        <p:spPr>
          <a:xfrm>
            <a:off x="3193577" y="736541"/>
            <a:ext cx="5230424" cy="1169551"/>
          </a:xfrm>
          <a:prstGeom prst="rect">
            <a:avLst/>
          </a:prstGeom>
          <a:noFill/>
        </p:spPr>
        <p:txBody>
          <a:bodyPr wrap="square">
            <a:spAutoFit/>
          </a:bodyPr>
          <a:lstStyle/>
          <a:p>
            <a:pPr marL="285750" indent="-285750" algn="just" rtl="1">
              <a:buClr>
                <a:schemeClr val="tx1"/>
              </a:buClr>
              <a:buFont typeface="Arial" panose="020B0604020202020204" pitchFamily="34" charset="0"/>
              <a:buChar char="•"/>
            </a:pPr>
            <a:r>
              <a:rPr lang="ar-DZ" dirty="0">
                <a:solidFill>
                  <a:schemeClr val="tx1"/>
                </a:solidFill>
              </a:rPr>
              <a:t>يجب على جميع ملاكات الجامعة من طلاب و موظفين و تدريسيين ان يتمتعوا بالوعي الكافي لمخاطر الأمن السيبراني كونهم يتمتعون باستخدام خدمات المعلومات المختلفة مثل الإيميلات الجامعية, الانترنت, البوابات الالكترونية كبوابة الطلبة والتدريسين وغيرها ويكون ذلك بتكثيف المحاضرات , الورش ذات الطابع العملي وليس النضري فقط.</a:t>
            </a:r>
            <a:endParaRPr lang="en-US" dirty="0">
              <a:solidFill>
                <a:schemeClr val="tx1"/>
              </a:solidFill>
            </a:endParaRPr>
          </a:p>
        </p:txBody>
      </p:sp>
      <p:sp>
        <p:nvSpPr>
          <p:cNvPr id="23" name="TextBox 22">
            <a:extLst>
              <a:ext uri="{FF2B5EF4-FFF2-40B4-BE49-F238E27FC236}">
                <a16:creationId xmlns:a16="http://schemas.microsoft.com/office/drawing/2014/main" id="{0F4A22A4-05C9-B1C8-BCFC-113EBBD4A856}"/>
              </a:ext>
            </a:extLst>
          </p:cNvPr>
          <p:cNvSpPr txBox="1"/>
          <p:nvPr/>
        </p:nvSpPr>
        <p:spPr>
          <a:xfrm>
            <a:off x="3193576" y="1837460"/>
            <a:ext cx="5230424" cy="738664"/>
          </a:xfrm>
          <a:prstGeom prst="rect">
            <a:avLst/>
          </a:prstGeom>
          <a:noFill/>
        </p:spPr>
        <p:txBody>
          <a:bodyPr wrap="square">
            <a:spAutoFit/>
          </a:bodyPr>
          <a:lstStyle/>
          <a:p>
            <a:pPr marL="285750" indent="-285750" algn="just" rtl="1">
              <a:buClr>
                <a:schemeClr val="tx1"/>
              </a:buClr>
              <a:buFont typeface="Arial" panose="020B0604020202020204" pitchFamily="34" charset="0"/>
              <a:buChar char="•"/>
            </a:pPr>
            <a:r>
              <a:rPr lang="ar-DZ" dirty="0">
                <a:solidFill>
                  <a:schemeClr val="tx1"/>
                </a:solidFill>
              </a:rPr>
              <a:t>كتابة سياسة خاصة في الامن السيبراني وامن المعلومات تتبعها الجامعة في المرحلة المقبلة ويتم تحديث السياسة سنويا بعد الاستفادة واخذ الدروس من الحوادث والمخاطر التي قد تجري.</a:t>
            </a:r>
            <a:endParaRPr lang="en-US" dirty="0">
              <a:solidFill>
                <a:schemeClr val="tx1"/>
              </a:solidFill>
            </a:endParaRPr>
          </a:p>
        </p:txBody>
      </p:sp>
      <p:sp>
        <p:nvSpPr>
          <p:cNvPr id="24" name="TextBox 23">
            <a:extLst>
              <a:ext uri="{FF2B5EF4-FFF2-40B4-BE49-F238E27FC236}">
                <a16:creationId xmlns:a16="http://schemas.microsoft.com/office/drawing/2014/main" id="{F7DFC813-2DFA-BF2C-6038-E7D72D8FDEBE}"/>
              </a:ext>
            </a:extLst>
          </p:cNvPr>
          <p:cNvSpPr txBox="1"/>
          <p:nvPr/>
        </p:nvSpPr>
        <p:spPr>
          <a:xfrm>
            <a:off x="3193576" y="2548958"/>
            <a:ext cx="5230424" cy="523220"/>
          </a:xfrm>
          <a:prstGeom prst="rect">
            <a:avLst/>
          </a:prstGeom>
          <a:noFill/>
        </p:spPr>
        <p:txBody>
          <a:bodyPr wrap="square">
            <a:spAutoFit/>
          </a:bodyPr>
          <a:lstStyle/>
          <a:p>
            <a:pPr marL="285750" indent="-285750" algn="just" rtl="1">
              <a:buClr>
                <a:schemeClr val="tx1"/>
              </a:buClr>
              <a:buFont typeface="Arial" panose="020B0604020202020204" pitchFamily="34" charset="0"/>
              <a:buChar char="•"/>
            </a:pPr>
            <a:r>
              <a:rPr lang="ar-DZ" dirty="0">
                <a:solidFill>
                  <a:schemeClr val="tx1"/>
                </a:solidFill>
              </a:rPr>
              <a:t>التطبيق الواقعي لبرامج التشفير والحماية التي في المتناول والمفتوحة المصدر والمعتمدة في بعض الجامعات العالمية .</a:t>
            </a:r>
            <a:endParaRPr lang="en-US" dirty="0">
              <a:solidFill>
                <a:schemeClr val="tx1"/>
              </a:solidFill>
            </a:endParaRPr>
          </a:p>
        </p:txBody>
      </p:sp>
      <p:sp>
        <p:nvSpPr>
          <p:cNvPr id="25" name="TextBox 24">
            <a:extLst>
              <a:ext uri="{FF2B5EF4-FFF2-40B4-BE49-F238E27FC236}">
                <a16:creationId xmlns:a16="http://schemas.microsoft.com/office/drawing/2014/main" id="{80D2A4C3-BFF2-27D0-B187-67DA9AF00207}"/>
              </a:ext>
            </a:extLst>
          </p:cNvPr>
          <p:cNvSpPr txBox="1"/>
          <p:nvPr/>
        </p:nvSpPr>
        <p:spPr>
          <a:xfrm>
            <a:off x="3193576" y="3218990"/>
            <a:ext cx="5230424" cy="523220"/>
          </a:xfrm>
          <a:prstGeom prst="rect">
            <a:avLst/>
          </a:prstGeom>
          <a:noFill/>
        </p:spPr>
        <p:txBody>
          <a:bodyPr wrap="square">
            <a:spAutoFit/>
          </a:bodyPr>
          <a:lstStyle/>
          <a:p>
            <a:pPr marL="285750" indent="-285750" algn="just" rtl="1">
              <a:buClr>
                <a:schemeClr val="tx1"/>
              </a:buClr>
              <a:buFont typeface="Arial" panose="020B0604020202020204" pitchFamily="34" charset="0"/>
              <a:buChar char="•"/>
            </a:pPr>
            <a:r>
              <a:rPr lang="ar-DZ" dirty="0">
                <a:solidFill>
                  <a:schemeClr val="tx1"/>
                </a:solidFill>
              </a:rPr>
              <a:t>كتابة سياسة خاصة في الامن السيبراني وامن المعلومات تتبعها الجامعة في المرحلة المقبلة ويتم تحديث السياسة سنويا والاستفادة من الحوادث والمخاطر التي تجري. </a:t>
            </a:r>
            <a:endParaRPr lang="en-US"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5">
          <a:extLst>
            <a:ext uri="{FF2B5EF4-FFF2-40B4-BE49-F238E27FC236}">
              <a16:creationId xmlns:a16="http://schemas.microsoft.com/office/drawing/2014/main" id="{5FC47C0B-8A51-9E86-346F-ABDDB7790C96}"/>
            </a:ext>
          </a:extLst>
        </p:cNvPr>
        <p:cNvGrpSpPr/>
        <p:nvPr/>
      </p:nvGrpSpPr>
      <p:grpSpPr>
        <a:xfrm>
          <a:off x="0" y="0"/>
          <a:ext cx="0" cy="0"/>
          <a:chOff x="0" y="0"/>
          <a:chExt cx="0" cy="0"/>
        </a:xfrm>
      </p:grpSpPr>
      <p:pic>
        <p:nvPicPr>
          <p:cNvPr id="1446" name="Google Shape;1446;p31">
            <a:extLst>
              <a:ext uri="{FF2B5EF4-FFF2-40B4-BE49-F238E27FC236}">
                <a16:creationId xmlns:a16="http://schemas.microsoft.com/office/drawing/2014/main" id="{C84548E8-CD76-68AA-3FAE-A0B02C375672}"/>
              </a:ext>
            </a:extLst>
          </p:cNvPr>
          <p:cNvPicPr preferRelativeResize="0">
            <a:picLocks noGrp="1"/>
          </p:cNvPicPr>
          <p:nvPr>
            <p:ph type="pic" idx="9"/>
          </p:nvPr>
        </p:nvPicPr>
        <p:blipFill>
          <a:blip r:embed="rId3"/>
          <a:srcRect l="29030" r="20604" b="-456"/>
          <a:stretch/>
        </p:blipFill>
        <p:spPr>
          <a:xfrm>
            <a:off x="126323" y="849992"/>
            <a:ext cx="2685901" cy="3286300"/>
          </a:xfrm>
          <a:prstGeom prst="rect">
            <a:avLst/>
          </a:prstGeom>
        </p:spPr>
      </p:pic>
      <p:sp>
        <p:nvSpPr>
          <p:cNvPr id="1447" name="Google Shape;1447;p31">
            <a:extLst>
              <a:ext uri="{FF2B5EF4-FFF2-40B4-BE49-F238E27FC236}">
                <a16:creationId xmlns:a16="http://schemas.microsoft.com/office/drawing/2014/main" id="{7028C1AE-4D95-2201-28E4-822BE1AC21C8}"/>
              </a:ext>
            </a:extLst>
          </p:cNvPr>
          <p:cNvSpPr txBox="1">
            <a:spLocks noGrp="1"/>
          </p:cNvSpPr>
          <p:nvPr>
            <p:ph type="title" idx="8"/>
          </p:nvPr>
        </p:nvSpPr>
        <p:spPr>
          <a:xfrm>
            <a:off x="1874901" y="27729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5400" dirty="0"/>
              <a:t>شكرا للحضور الكريم</a:t>
            </a:r>
            <a:endParaRPr sz="5400" dirty="0"/>
          </a:p>
        </p:txBody>
      </p:sp>
      <p:sp>
        <p:nvSpPr>
          <p:cNvPr id="2" name="TextBox 1">
            <a:extLst>
              <a:ext uri="{FF2B5EF4-FFF2-40B4-BE49-F238E27FC236}">
                <a16:creationId xmlns:a16="http://schemas.microsoft.com/office/drawing/2014/main" id="{E37D0DEE-143B-AE2B-77A7-E075D2357FE6}"/>
              </a:ext>
            </a:extLst>
          </p:cNvPr>
          <p:cNvSpPr txBox="1"/>
          <p:nvPr/>
        </p:nvSpPr>
        <p:spPr>
          <a:xfrm>
            <a:off x="3063922" y="1212770"/>
            <a:ext cx="5230424" cy="461665"/>
          </a:xfrm>
          <a:prstGeom prst="rect">
            <a:avLst/>
          </a:prstGeom>
          <a:noFill/>
        </p:spPr>
        <p:txBody>
          <a:bodyPr wrap="square">
            <a:spAutoFit/>
          </a:bodyPr>
          <a:lstStyle/>
          <a:p>
            <a:pPr algn="ctr" rtl="1">
              <a:buClr>
                <a:schemeClr val="tx1"/>
              </a:buClr>
            </a:pPr>
            <a:r>
              <a:rPr lang="ar-DZ" sz="2400" dirty="0">
                <a:solidFill>
                  <a:schemeClr val="tx1"/>
                </a:solidFill>
              </a:rPr>
              <a:t>اللَّهُمَّ انْفَعْنِا بِمَا عَلَّمْتَنِا، وَعَلِّمْنِا مَا يَنْفَعُنِا، وَزِدْنِا عِلْمًا</a:t>
            </a:r>
          </a:p>
        </p:txBody>
      </p:sp>
      <p:sp>
        <p:nvSpPr>
          <p:cNvPr id="3" name="TextBox 2">
            <a:extLst>
              <a:ext uri="{FF2B5EF4-FFF2-40B4-BE49-F238E27FC236}">
                <a16:creationId xmlns:a16="http://schemas.microsoft.com/office/drawing/2014/main" id="{7DD517B1-2968-A0A4-157F-C5028DC716F6}"/>
              </a:ext>
            </a:extLst>
          </p:cNvPr>
          <p:cNvSpPr txBox="1"/>
          <p:nvPr/>
        </p:nvSpPr>
        <p:spPr>
          <a:xfrm>
            <a:off x="3063922" y="3912101"/>
            <a:ext cx="5230424" cy="954107"/>
          </a:xfrm>
          <a:prstGeom prst="rect">
            <a:avLst/>
          </a:prstGeom>
          <a:noFill/>
        </p:spPr>
        <p:txBody>
          <a:bodyPr wrap="square">
            <a:spAutoFit/>
          </a:bodyPr>
          <a:lstStyle/>
          <a:p>
            <a:pPr algn="ctr" rtl="1">
              <a:buClr>
                <a:schemeClr val="tx1"/>
              </a:buClr>
            </a:pPr>
            <a:r>
              <a:rPr lang="ar-DZ" sz="2800" dirty="0">
                <a:solidFill>
                  <a:schemeClr val="tx1"/>
                </a:solidFill>
              </a:rPr>
              <a:t>قال امير المؤمنين الامام علي ع</a:t>
            </a:r>
          </a:p>
          <a:p>
            <a:pPr algn="ctr" rtl="1">
              <a:buClr>
                <a:schemeClr val="tx1"/>
              </a:buClr>
            </a:pPr>
            <a:r>
              <a:rPr lang="ar-DZ" sz="2800" dirty="0">
                <a:solidFill>
                  <a:schemeClr val="tx1"/>
                </a:solidFill>
              </a:rPr>
              <a:t>التعاون على إقامة الحق امانة و ديانة</a:t>
            </a:r>
          </a:p>
        </p:txBody>
      </p:sp>
      <p:sp>
        <p:nvSpPr>
          <p:cNvPr id="4" name="TextBox 3">
            <a:extLst>
              <a:ext uri="{FF2B5EF4-FFF2-40B4-BE49-F238E27FC236}">
                <a16:creationId xmlns:a16="http://schemas.microsoft.com/office/drawing/2014/main" id="{C29AF716-4404-A7FD-8F14-FC8FDB7AE1B5}"/>
              </a:ext>
            </a:extLst>
          </p:cNvPr>
          <p:cNvSpPr txBox="1"/>
          <p:nvPr/>
        </p:nvSpPr>
        <p:spPr>
          <a:xfrm>
            <a:off x="3111689" y="1885975"/>
            <a:ext cx="5230424" cy="1938992"/>
          </a:xfrm>
          <a:prstGeom prst="rect">
            <a:avLst/>
          </a:prstGeom>
          <a:noFill/>
        </p:spPr>
        <p:txBody>
          <a:bodyPr wrap="square">
            <a:spAutoFit/>
          </a:bodyPr>
          <a:lstStyle/>
          <a:p>
            <a:pPr algn="ctr" rtl="1">
              <a:buClr>
                <a:schemeClr val="tx1"/>
              </a:buClr>
            </a:pPr>
            <a:r>
              <a:rPr lang="ar-DZ" sz="2400" dirty="0">
                <a:solidFill>
                  <a:schemeClr val="tx1"/>
                </a:solidFill>
              </a:rPr>
              <a:t>بسم الله الرحمن الرحيم</a:t>
            </a:r>
          </a:p>
          <a:p>
            <a:pPr algn="just" rtl="1">
              <a:buClr>
                <a:schemeClr val="tx1"/>
              </a:buClr>
            </a:pPr>
            <a:r>
              <a:rPr lang="ar-DZ" sz="2400" dirty="0">
                <a:solidFill>
                  <a:schemeClr val="tx1"/>
                </a:solidFill>
              </a:rPr>
              <a:t> أَيُّهَا الَّذِينَ آمَنُوا اجْتَنِبُوا كَثِيرًا مِنَ الظَّنِّ إِنَّ بَعْضَ الظَّنِّ إِثْمٌ وَلَا تَجَسَّسُوا وَلَا يَغْتَبْ بَعْضُكُمْ بَعْضًا أَيُحِبُّ أَحَدُكُمْ أَنْ يَأْكُلَ لَحْمَ أَخِيهِ مَيْتًا فَكَرِهْتُمُوهُ وَاتَّقُوا اللَّهَ إِنَّ اللَّهَ تَوَّابٌ رَحِيمٌ</a:t>
            </a:r>
          </a:p>
        </p:txBody>
      </p:sp>
    </p:spTree>
    <p:extLst>
      <p:ext uri="{BB962C8B-B14F-4D97-AF65-F5344CB8AC3E}">
        <p14:creationId xmlns:p14="http://schemas.microsoft.com/office/powerpoint/2010/main" val="330288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6" name="Google Shape;1326;p27"/>
          <p:cNvSpPr txBox="1">
            <a:spLocks noGrp="1"/>
          </p:cNvSpPr>
          <p:nvPr>
            <p:ph type="title"/>
          </p:nvPr>
        </p:nvSpPr>
        <p:spPr>
          <a:xfrm>
            <a:off x="1364776" y="141794"/>
            <a:ext cx="6826847" cy="681698"/>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Clr>
                <a:schemeClr val="dk1"/>
              </a:buClr>
              <a:buSzPts val="1100"/>
              <a:buFont typeface="Arial"/>
              <a:buNone/>
            </a:pPr>
            <a:r>
              <a:rPr lang="ar-DZ" dirty="0"/>
              <a:t>البيانات الجامعية الحساسة</a:t>
            </a:r>
            <a:endParaRPr dirty="0"/>
          </a:p>
        </p:txBody>
      </p:sp>
      <p:sp>
        <p:nvSpPr>
          <p:cNvPr id="1327" name="Google Shape;1327;p27"/>
          <p:cNvSpPr txBox="1">
            <a:spLocks noGrp="1"/>
          </p:cNvSpPr>
          <p:nvPr>
            <p:ph type="title" idx="2"/>
          </p:nvPr>
        </p:nvSpPr>
        <p:spPr>
          <a:xfrm>
            <a:off x="7764947" y="-38388"/>
            <a:ext cx="1223100" cy="102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1</a:t>
            </a:r>
            <a:endParaRPr dirty="0"/>
          </a:p>
        </p:txBody>
      </p:sp>
      <p:sp>
        <p:nvSpPr>
          <p:cNvPr id="14" name="Content Placeholder 2">
            <a:extLst>
              <a:ext uri="{FF2B5EF4-FFF2-40B4-BE49-F238E27FC236}">
                <a16:creationId xmlns:a16="http://schemas.microsoft.com/office/drawing/2014/main" id="{567D26D5-2DC1-3A05-CCA4-21B0CE793557}"/>
              </a:ext>
            </a:extLst>
          </p:cNvPr>
          <p:cNvSpPr txBox="1">
            <a:spLocks/>
          </p:cNvSpPr>
          <p:nvPr/>
        </p:nvSpPr>
        <p:spPr>
          <a:xfrm>
            <a:off x="102360" y="758014"/>
            <a:ext cx="8692486" cy="413982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Saira"/>
              <a:buNone/>
              <a:defRPr sz="1400" b="0" i="0" u="none" strike="noStrike" cap="none">
                <a:solidFill>
                  <a:schemeClr val="dk1"/>
                </a:solidFill>
                <a:latin typeface="Saira"/>
                <a:ea typeface="Saira"/>
                <a:cs typeface="Saira"/>
                <a:sym typeface="Saira"/>
              </a:defRPr>
            </a:lvl1pPr>
            <a:lvl2pPr marL="914400" marR="0" lvl="1"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2pPr>
            <a:lvl3pPr marL="1371600" marR="0" lvl="2"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3pPr>
            <a:lvl4pPr marL="1828800" marR="0" lvl="3"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4pPr>
            <a:lvl5pPr marL="2286000" marR="0" lvl="4"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5pPr>
            <a:lvl6pPr marL="2743200" marR="0" lvl="5"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6pPr>
            <a:lvl7pPr marL="3200400" marR="0" lvl="6"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7pPr>
            <a:lvl8pPr marL="3657600" marR="0" lvl="7"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8pPr>
            <a:lvl9pPr marL="4114800" marR="0" lvl="8"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9pPr>
          </a:lstStyle>
          <a:p>
            <a:pPr algn="just" rtl="1"/>
            <a:r>
              <a:rPr lang="ar-DZ" sz="1800" b="1" dirty="0">
                <a:cs typeface="+mj-cs"/>
              </a:rPr>
              <a:t>البيانات البحثية</a:t>
            </a:r>
            <a:r>
              <a:rPr lang="en-US" sz="1800" b="1" dirty="0">
                <a:cs typeface="+mj-cs"/>
              </a:rPr>
              <a:t>  Research Data </a:t>
            </a:r>
            <a:endParaRPr lang="en-US" sz="1800" dirty="0">
              <a:cs typeface="+mj-cs"/>
            </a:endParaRPr>
          </a:p>
          <a:p>
            <a:pPr marL="285750" indent="-285750" algn="just" rtl="1">
              <a:buFont typeface="Arial" panose="020B0604020202020204" pitchFamily="34" charset="0"/>
              <a:buChar char="•"/>
            </a:pPr>
            <a:r>
              <a:rPr lang="ar-DZ" sz="1800" dirty="0">
                <a:cs typeface="+mj-cs"/>
              </a:rPr>
              <a:t>غالبا مع المنظمات الحكومية. ويشمل ذلك الدراسات غير المنشورة وبياناتها الرقمية وغير الرقمية، براءات الاختراع، الاستبيانات </a:t>
            </a:r>
            <a:r>
              <a:rPr lang="en-US" sz="1800" dirty="0">
                <a:cs typeface="+mj-cs"/>
              </a:rPr>
              <a:t> (</a:t>
            </a:r>
            <a:r>
              <a:rPr lang="en-US" sz="1800" dirty="0">
                <a:latin typeface="Times New Roman" panose="02020603050405020304" pitchFamily="18" charset="0"/>
                <a:cs typeface="+mj-cs"/>
              </a:rPr>
              <a:t>questionnaires)</a:t>
            </a:r>
            <a:r>
              <a:rPr lang="ar-DZ" sz="1800" dirty="0">
                <a:cs typeface="+mj-cs"/>
              </a:rPr>
              <a:t>.</a:t>
            </a:r>
          </a:p>
          <a:p>
            <a:pPr algn="just" rtl="1"/>
            <a:endParaRPr lang="en-US" sz="1800" dirty="0">
              <a:cs typeface="+mj-cs"/>
            </a:endParaRPr>
          </a:p>
          <a:p>
            <a:pPr algn="just" rtl="1"/>
            <a:r>
              <a:rPr lang="ar-DZ" sz="1800" b="1" dirty="0">
                <a:cs typeface="+mj-cs"/>
              </a:rPr>
              <a:t>المعلومات الشخصية</a:t>
            </a:r>
            <a:r>
              <a:rPr lang="en-US" sz="1800" b="1" dirty="0">
                <a:cs typeface="+mj-cs"/>
              </a:rPr>
              <a:t>Personal Information </a:t>
            </a:r>
            <a:r>
              <a:rPr lang="ar-DZ" sz="1800" dirty="0">
                <a:cs typeface="+mj-cs"/>
              </a:rPr>
              <a:t>:</a:t>
            </a:r>
            <a:endParaRPr lang="en-US" sz="1800" dirty="0">
              <a:cs typeface="+mj-cs"/>
            </a:endParaRPr>
          </a:p>
          <a:p>
            <a:pPr marL="285750" indent="-285750" algn="just" rtl="1">
              <a:buFont typeface="Arial" panose="020B0604020202020204" pitchFamily="34" charset="0"/>
              <a:buChar char="•"/>
            </a:pPr>
            <a:r>
              <a:rPr lang="ar-DZ" sz="1800" dirty="0">
                <a:cs typeface="+mj-cs"/>
              </a:rPr>
              <a:t>السجلات التي تحتوي على الأسماء والعناوين وتواريخ الميلاد و التقارير الصحية للطلاب والموظفين.</a:t>
            </a:r>
            <a:endParaRPr lang="en-US" sz="1800" dirty="0">
              <a:cs typeface="+mj-cs"/>
            </a:endParaRPr>
          </a:p>
          <a:p>
            <a:pPr marL="0" indent="0" algn="just" rtl="1"/>
            <a:endParaRPr lang="ar-DZ" sz="1800" dirty="0">
              <a:cs typeface="+mj-cs"/>
            </a:endParaRPr>
          </a:p>
          <a:p>
            <a:pPr marL="0" indent="0" algn="just" rtl="1"/>
            <a:endParaRPr lang="ar-DZ" sz="1800" dirty="0">
              <a:cs typeface="+mj-cs"/>
            </a:endParaRPr>
          </a:p>
          <a:p>
            <a:pPr algn="just" rtl="1"/>
            <a:r>
              <a:rPr lang="ar-DZ" sz="1800" b="1" dirty="0">
                <a:cs typeface="+mj-cs"/>
              </a:rPr>
              <a:t>البيانات المالية</a:t>
            </a:r>
            <a:r>
              <a:rPr lang="en-US" sz="1800" b="1" dirty="0">
                <a:cs typeface="+mj-cs"/>
              </a:rPr>
              <a:t> Financial Data </a:t>
            </a:r>
            <a:r>
              <a:rPr lang="ar-DZ" sz="1800" dirty="0">
                <a:cs typeface="+mj-cs"/>
              </a:rPr>
              <a:t>:</a:t>
            </a:r>
            <a:endParaRPr lang="en-US" sz="1800" dirty="0">
              <a:cs typeface="+mj-cs"/>
            </a:endParaRPr>
          </a:p>
          <a:p>
            <a:pPr marL="285750" indent="-285750" algn="just" rtl="1">
              <a:buFont typeface="Arial" panose="020B0604020202020204" pitchFamily="34" charset="0"/>
              <a:buChar char="•"/>
            </a:pPr>
            <a:r>
              <a:rPr lang="ar-DZ" sz="1800" dirty="0">
                <a:cs typeface="+mj-cs"/>
              </a:rPr>
              <a:t> المعلومات المتعلقة بمدفوعات الرسوم الدراسية وتفاصيل الرواتب وسجلات المساعدات المالية.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E2D9F-2EFD-0F65-6197-C447C6100B9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AC44D1-C3D3-E1B1-1AC3-C0F8AC7D3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 y="1080135"/>
            <a:ext cx="5008626" cy="2634801"/>
          </a:xfrm>
          <a:prstGeom prst="rect">
            <a:avLst/>
          </a:prstGeom>
        </p:spPr>
      </p:pic>
      <p:pic>
        <p:nvPicPr>
          <p:cNvPr id="7" name="Picture 6">
            <a:extLst>
              <a:ext uri="{FF2B5EF4-FFF2-40B4-BE49-F238E27FC236}">
                <a16:creationId xmlns:a16="http://schemas.microsoft.com/office/drawing/2014/main" id="{841BB229-8C4E-9B6E-D88D-8F8383AB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60" y="1224153"/>
            <a:ext cx="984123" cy="984123"/>
          </a:xfrm>
          <a:prstGeom prst="rect">
            <a:avLst/>
          </a:prstGeom>
        </p:spPr>
      </p:pic>
      <p:cxnSp>
        <p:nvCxnSpPr>
          <p:cNvPr id="10" name="Straight Arrow Connector 9">
            <a:extLst>
              <a:ext uri="{FF2B5EF4-FFF2-40B4-BE49-F238E27FC236}">
                <a16:creationId xmlns:a16="http://schemas.microsoft.com/office/drawing/2014/main" id="{1E497AF7-9991-196C-3474-619C5170CBBB}"/>
              </a:ext>
            </a:extLst>
          </p:cNvPr>
          <p:cNvCxnSpPr>
            <a:cxnSpLocks/>
            <a:endCxn id="7" idx="1"/>
          </p:cNvCxnSpPr>
          <p:nvPr/>
        </p:nvCxnSpPr>
        <p:spPr>
          <a:xfrm flipV="1">
            <a:off x="3723894" y="1716214"/>
            <a:ext cx="4036866" cy="8555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7C6A144-2C14-81F9-94D2-13C0F63A7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3068" y="3670931"/>
            <a:ext cx="1448257" cy="1448257"/>
          </a:xfrm>
          <a:prstGeom prst="rect">
            <a:avLst/>
          </a:prstGeom>
        </p:spPr>
      </p:pic>
      <p:cxnSp>
        <p:nvCxnSpPr>
          <p:cNvPr id="19" name="Straight Arrow Connector 18">
            <a:extLst>
              <a:ext uri="{FF2B5EF4-FFF2-40B4-BE49-F238E27FC236}">
                <a16:creationId xmlns:a16="http://schemas.microsoft.com/office/drawing/2014/main" id="{57063D8C-FE96-A48F-8F78-A5AB10A1C829}"/>
              </a:ext>
            </a:extLst>
          </p:cNvPr>
          <p:cNvCxnSpPr>
            <a:cxnSpLocks/>
          </p:cNvCxnSpPr>
          <p:nvPr/>
        </p:nvCxnSpPr>
        <p:spPr>
          <a:xfrm>
            <a:off x="8212947" y="2160594"/>
            <a:ext cx="0" cy="133698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58574D0-C9A2-7667-B8D6-AA9837ED9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6765" y="4295139"/>
            <a:ext cx="642622" cy="642622"/>
          </a:xfrm>
          <a:prstGeom prst="rect">
            <a:avLst/>
          </a:prstGeom>
        </p:spPr>
      </p:pic>
      <p:pic>
        <p:nvPicPr>
          <p:cNvPr id="25" name="Picture 24">
            <a:extLst>
              <a:ext uri="{FF2B5EF4-FFF2-40B4-BE49-F238E27FC236}">
                <a16:creationId xmlns:a16="http://schemas.microsoft.com/office/drawing/2014/main" id="{B5732696-1F9E-AB49-5090-876955264AAC}"/>
              </a:ext>
            </a:extLst>
          </p:cNvPr>
          <p:cNvPicPr>
            <a:picLocks noChangeAspect="1"/>
          </p:cNvPicPr>
          <p:nvPr/>
        </p:nvPicPr>
        <p:blipFill>
          <a:blip r:embed="rId6">
            <a:extLst>
              <a:ext uri="{28A0092B-C50C-407E-A947-70E740481C1C}">
                <a14:useLocalDpi xmlns:a14="http://schemas.microsoft.com/office/drawing/2010/main" val="0"/>
              </a:ext>
            </a:extLst>
          </a:blip>
          <a:srcRect l="9301" r="12828" b="8900"/>
          <a:stretch/>
        </p:blipFill>
        <p:spPr>
          <a:xfrm>
            <a:off x="485212" y="4001525"/>
            <a:ext cx="966979" cy="1131245"/>
          </a:xfrm>
          <a:prstGeom prst="rect">
            <a:avLst/>
          </a:prstGeom>
        </p:spPr>
      </p:pic>
      <p:sp>
        <p:nvSpPr>
          <p:cNvPr id="26" name="TextBox 25">
            <a:extLst>
              <a:ext uri="{FF2B5EF4-FFF2-40B4-BE49-F238E27FC236}">
                <a16:creationId xmlns:a16="http://schemas.microsoft.com/office/drawing/2014/main" id="{CA2DC12D-235B-EB46-A082-C5B27F211EC9}"/>
              </a:ext>
            </a:extLst>
          </p:cNvPr>
          <p:cNvSpPr txBox="1"/>
          <p:nvPr/>
        </p:nvSpPr>
        <p:spPr>
          <a:xfrm>
            <a:off x="6033083" y="3926280"/>
            <a:ext cx="1556766" cy="369332"/>
          </a:xfrm>
          <a:prstGeom prst="rect">
            <a:avLst/>
          </a:prstGeom>
          <a:noFill/>
        </p:spPr>
        <p:txBody>
          <a:bodyPr wrap="square" rtlCol="0">
            <a:spAutoFit/>
          </a:bodyPr>
          <a:lstStyle/>
          <a:p>
            <a:r>
              <a:rPr lang="en-US" sz="900" dirty="0">
                <a:solidFill>
                  <a:srgbClr val="FF0000"/>
                </a:solidFill>
              </a:rPr>
              <a:t>https://www.LMS.com/search?q=person+with+</a:t>
            </a:r>
          </a:p>
        </p:txBody>
      </p:sp>
      <p:sp>
        <p:nvSpPr>
          <p:cNvPr id="32" name="TextBox 31">
            <a:extLst>
              <a:ext uri="{FF2B5EF4-FFF2-40B4-BE49-F238E27FC236}">
                <a16:creationId xmlns:a16="http://schemas.microsoft.com/office/drawing/2014/main" id="{417BCF1D-6DB2-8551-CD00-B4B4CB5C459F}"/>
              </a:ext>
            </a:extLst>
          </p:cNvPr>
          <p:cNvSpPr txBox="1"/>
          <p:nvPr/>
        </p:nvSpPr>
        <p:spPr>
          <a:xfrm>
            <a:off x="144018" y="3800316"/>
            <a:ext cx="2155630" cy="230832"/>
          </a:xfrm>
          <a:prstGeom prst="rect">
            <a:avLst/>
          </a:prstGeom>
          <a:noFill/>
        </p:spPr>
        <p:txBody>
          <a:bodyPr wrap="square" rtlCol="0">
            <a:spAutoFit/>
          </a:bodyPr>
          <a:lstStyle/>
          <a:p>
            <a:r>
              <a:rPr lang="en-US" sz="900" dirty="0">
                <a:solidFill>
                  <a:schemeClr val="tx1">
                    <a:lumMod val="95000"/>
                    <a:lumOff val="5000"/>
                  </a:schemeClr>
                </a:solidFill>
              </a:rPr>
              <a:t>Mohammed.b@uobasrha.edu.iq</a:t>
            </a:r>
          </a:p>
        </p:txBody>
      </p:sp>
      <p:sp>
        <p:nvSpPr>
          <p:cNvPr id="2" name="Content Placeholder 2">
            <a:extLst>
              <a:ext uri="{FF2B5EF4-FFF2-40B4-BE49-F238E27FC236}">
                <a16:creationId xmlns:a16="http://schemas.microsoft.com/office/drawing/2014/main" id="{AC8F0365-59C8-DCC3-5831-F16ABFA3357D}"/>
              </a:ext>
            </a:extLst>
          </p:cNvPr>
          <p:cNvSpPr txBox="1">
            <a:spLocks/>
          </p:cNvSpPr>
          <p:nvPr/>
        </p:nvSpPr>
        <p:spPr>
          <a:xfrm>
            <a:off x="4763069" y="612515"/>
            <a:ext cx="4085370" cy="51069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Saira"/>
              <a:buNone/>
              <a:defRPr sz="1400" b="0" i="0" u="none" strike="noStrike" cap="none">
                <a:solidFill>
                  <a:schemeClr val="dk1"/>
                </a:solidFill>
                <a:latin typeface="Saira"/>
                <a:ea typeface="Saira"/>
                <a:cs typeface="Saira"/>
                <a:sym typeface="Saira"/>
              </a:defRPr>
            </a:lvl1pPr>
            <a:lvl2pPr marL="914400" marR="0" lvl="1"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2pPr>
            <a:lvl3pPr marL="1371600" marR="0" lvl="2"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3pPr>
            <a:lvl4pPr marL="1828800" marR="0" lvl="3"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4pPr>
            <a:lvl5pPr marL="2286000" marR="0" lvl="4"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5pPr>
            <a:lvl6pPr marL="2743200" marR="0" lvl="5"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6pPr>
            <a:lvl7pPr marL="3200400" marR="0" lvl="6"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7pPr>
            <a:lvl8pPr marL="3657600" marR="0" lvl="7"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8pPr>
            <a:lvl9pPr marL="4114800" marR="0" lvl="8" indent="-304800" algn="l" rtl="0">
              <a:lnSpc>
                <a:spcPct val="115000"/>
              </a:lnSpc>
              <a:spcBef>
                <a:spcPts val="0"/>
              </a:spcBef>
              <a:spcAft>
                <a:spcPts val="0"/>
              </a:spcAft>
              <a:buClr>
                <a:schemeClr val="dk1"/>
              </a:buClr>
              <a:buSzPts val="1200"/>
              <a:buFont typeface="Saira"/>
              <a:buNone/>
              <a:defRPr sz="1200" b="0" i="0" u="none" strike="noStrike" cap="none">
                <a:solidFill>
                  <a:schemeClr val="dk1"/>
                </a:solidFill>
                <a:latin typeface="Saira"/>
                <a:ea typeface="Saira"/>
                <a:cs typeface="Saira"/>
                <a:sym typeface="Saira"/>
              </a:defRPr>
            </a:lvl9pPr>
          </a:lstStyle>
          <a:p>
            <a:pPr algn="just" rtl="1"/>
            <a:r>
              <a:rPr lang="ar-DZ" sz="1800" dirty="0">
                <a:cs typeface="+mj-cs"/>
              </a:rPr>
              <a:t>هجمات التصيد الاحتيالي</a:t>
            </a:r>
            <a:r>
              <a:rPr lang="en-US" sz="1800" dirty="0">
                <a:cs typeface="+mj-cs"/>
              </a:rPr>
              <a:t>  Phishing Attacks </a:t>
            </a:r>
            <a:endParaRPr lang="ar-DZ" sz="1800" dirty="0">
              <a:cs typeface="+mj-cs"/>
            </a:endParaRPr>
          </a:p>
        </p:txBody>
      </p:sp>
      <p:sp>
        <p:nvSpPr>
          <p:cNvPr id="6" name="Google Shape;1326;p27">
            <a:extLst>
              <a:ext uri="{FF2B5EF4-FFF2-40B4-BE49-F238E27FC236}">
                <a16:creationId xmlns:a16="http://schemas.microsoft.com/office/drawing/2014/main" id="{AC41AD52-032E-B509-BFEB-CADBD74A436E}"/>
              </a:ext>
            </a:extLst>
          </p:cNvPr>
          <p:cNvSpPr txBox="1">
            <a:spLocks noGrp="1"/>
          </p:cNvSpPr>
          <p:nvPr>
            <p:ph type="title"/>
          </p:nvPr>
        </p:nvSpPr>
        <p:spPr>
          <a:xfrm>
            <a:off x="0" y="101414"/>
            <a:ext cx="8130208" cy="681698"/>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Clr>
                <a:schemeClr val="dk1"/>
              </a:buClr>
              <a:buSzPts val="1100"/>
              <a:buFont typeface="Arial"/>
              <a:buNone/>
            </a:pPr>
            <a:r>
              <a:rPr lang="ar-DZ" sz="3200" dirty="0"/>
              <a:t>التهديدات الأمنية السيبرانية الشائعة لبيانات الجامعة</a:t>
            </a:r>
            <a:endParaRPr sz="3200" dirty="0"/>
          </a:p>
        </p:txBody>
      </p:sp>
      <p:sp>
        <p:nvSpPr>
          <p:cNvPr id="8" name="Google Shape;1319;p26">
            <a:extLst>
              <a:ext uri="{FF2B5EF4-FFF2-40B4-BE49-F238E27FC236}">
                <a16:creationId xmlns:a16="http://schemas.microsoft.com/office/drawing/2014/main" id="{288C3BFE-84DD-6F10-91C0-2294F7D05FE5}"/>
              </a:ext>
            </a:extLst>
          </p:cNvPr>
          <p:cNvSpPr txBox="1">
            <a:spLocks/>
          </p:cNvSpPr>
          <p:nvPr/>
        </p:nvSpPr>
        <p:spPr>
          <a:xfrm>
            <a:off x="8133700" y="101414"/>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Tree>
    <p:extLst>
      <p:ext uri="{BB962C8B-B14F-4D97-AF65-F5344CB8AC3E}">
        <p14:creationId xmlns:p14="http://schemas.microsoft.com/office/powerpoint/2010/main" val="332898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15977 0.00834 -0.31953 0.00116 -0.4793 0.00255 C -0.48164 0.00255 -0.48385 0.0044 -0.48607 0.00509 C -0.48789 0.00579 -0.48958 0.00602 -0.49128 0.00648 C -0.49284 0.00695 -0.49427 0.00787 -0.49583 0.00787 C -0.51315 0.0081 -0.53034 0.00787 -0.54753 0.00787 L -0.54753 0.00787 " pathEditMode="relative" ptsTypes="AAAAAAAA">
                                      <p:cBhvr>
                                        <p:cTn id="6" dur="2000" fill="hold"/>
                                        <p:tgtEl>
                                          <p:spTgt spid="2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 0 C -0.15977 0.00834 -0.31953 0.00116 -0.4793 0.00255 C -0.48164 0.00255 -0.48385 0.0044 -0.48607 0.00509 C -0.48789 0.00579 -0.48958 0.00602 -0.49128 0.00648 C -0.49284 0.00695 -0.49427 0.00787 -0.49583 0.00787 C -0.51315 0.0081 -0.53034 0.00787 -0.54753 0.00787 L -0.54753 0.00787 " pathEditMode="relative" ptsTypes="AAAAAAAA">
                                      <p:cBhvr>
                                        <p:cTn id="8" dur="2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18CAB-7A19-FCE4-5824-106CC3C6D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D9979-6D3C-ACF0-7DA2-4D845570A72B}"/>
              </a:ext>
            </a:extLst>
          </p:cNvPr>
          <p:cNvSpPr>
            <a:spLocks noGrp="1"/>
          </p:cNvSpPr>
          <p:nvPr>
            <p:ph type="title"/>
          </p:nvPr>
        </p:nvSpPr>
        <p:spPr>
          <a:xfrm>
            <a:off x="253610" y="65458"/>
            <a:ext cx="7886700" cy="483394"/>
          </a:xfrm>
        </p:spPr>
        <p:txBody>
          <a:bodyPr>
            <a:normAutofit fontScale="90000"/>
          </a:bodyPr>
          <a:lstStyle/>
          <a:p>
            <a:pPr algn="r"/>
            <a:r>
              <a:rPr lang="ar-DZ" dirty="0"/>
              <a:t>التهديدات الأمنية السيبرانية الشائعة لبيانات الجامعة</a:t>
            </a:r>
            <a:endParaRPr lang="en-US" dirty="0"/>
          </a:p>
        </p:txBody>
      </p:sp>
      <p:sp>
        <p:nvSpPr>
          <p:cNvPr id="3" name="Content Placeholder 2">
            <a:extLst>
              <a:ext uri="{FF2B5EF4-FFF2-40B4-BE49-F238E27FC236}">
                <a16:creationId xmlns:a16="http://schemas.microsoft.com/office/drawing/2014/main" id="{48A91A38-8A19-95A0-43CD-D9A565487AB8}"/>
              </a:ext>
            </a:extLst>
          </p:cNvPr>
          <p:cNvSpPr>
            <a:spLocks noGrp="1"/>
          </p:cNvSpPr>
          <p:nvPr>
            <p:ph idx="1"/>
          </p:nvPr>
        </p:nvSpPr>
        <p:spPr>
          <a:xfrm>
            <a:off x="628650" y="613220"/>
            <a:ext cx="7941564" cy="4324540"/>
          </a:xfrm>
        </p:spPr>
        <p:txBody>
          <a:bodyPr>
            <a:normAutofit/>
          </a:bodyPr>
          <a:lstStyle/>
          <a:p>
            <a:pPr algn="just" rtl="1"/>
            <a:r>
              <a:rPr lang="ar-DZ" sz="1800" dirty="0">
                <a:cs typeface="+mj-cs"/>
              </a:rPr>
              <a:t>هجمات التصيد الاحتيالي</a:t>
            </a:r>
            <a:r>
              <a:rPr lang="en-US" sz="1800" dirty="0">
                <a:cs typeface="+mj-cs"/>
              </a:rPr>
              <a:t>  Phishing Attacks </a:t>
            </a:r>
            <a:endParaRPr lang="ar-DZ" sz="1800" dirty="0">
              <a:cs typeface="+mj-cs"/>
            </a:endParaRPr>
          </a:p>
        </p:txBody>
      </p:sp>
      <p:pic>
        <p:nvPicPr>
          <p:cNvPr id="5" name="Picture 4">
            <a:extLst>
              <a:ext uri="{FF2B5EF4-FFF2-40B4-BE49-F238E27FC236}">
                <a16:creationId xmlns:a16="http://schemas.microsoft.com/office/drawing/2014/main" id="{E68A1BB8-43C8-04AC-6A3A-AA3DF91BD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2598"/>
            <a:ext cx="5237526" cy="4199530"/>
          </a:xfrm>
          <a:prstGeom prst="rect">
            <a:avLst/>
          </a:prstGeom>
        </p:spPr>
      </p:pic>
      <p:sp>
        <p:nvSpPr>
          <p:cNvPr id="9" name="TextBox 8">
            <a:extLst>
              <a:ext uri="{FF2B5EF4-FFF2-40B4-BE49-F238E27FC236}">
                <a16:creationId xmlns:a16="http://schemas.microsoft.com/office/drawing/2014/main" id="{EA919FDA-7210-C0EC-CB52-54A7A835B3DD}"/>
              </a:ext>
            </a:extLst>
          </p:cNvPr>
          <p:cNvSpPr txBox="1"/>
          <p:nvPr/>
        </p:nvSpPr>
        <p:spPr>
          <a:xfrm>
            <a:off x="5186697" y="1333962"/>
            <a:ext cx="3328653" cy="3539430"/>
          </a:xfrm>
          <a:prstGeom prst="rect">
            <a:avLst/>
          </a:prstGeom>
          <a:noFill/>
        </p:spPr>
        <p:txBody>
          <a:bodyPr wrap="square">
            <a:spAutoFit/>
          </a:bodyPr>
          <a:lstStyle/>
          <a:p>
            <a:pPr marL="214313" indent="-214313" algn="just" rtl="1">
              <a:buFont typeface="Arial" panose="020B0604020202020204" pitchFamily="34" charset="0"/>
              <a:buChar char="•"/>
            </a:pPr>
            <a:r>
              <a:rPr lang="ar-DZ" dirty="0">
                <a:solidFill>
                  <a:schemeClr val="tx1"/>
                </a:solidFill>
              </a:rPr>
              <a:t>في عام 2023، تعرضت جامعة </a:t>
            </a:r>
            <a:r>
              <a:rPr lang="ar-DZ" dirty="0" err="1">
                <a:solidFill>
                  <a:schemeClr val="tx1"/>
                </a:solidFill>
              </a:rPr>
              <a:t>كونيتيكت</a:t>
            </a:r>
            <a:r>
              <a:rPr lang="ar-DZ" dirty="0">
                <a:solidFill>
                  <a:schemeClr val="tx1"/>
                </a:solidFill>
              </a:rPr>
              <a:t> الامريكية لحادثة تصيد احتيالي حيث أرسل المهاجمون رسائل بريد إلكتروني مزيفة للطلاب</a:t>
            </a:r>
            <a:r>
              <a:rPr lang="en-US" dirty="0">
                <a:solidFill>
                  <a:schemeClr val="tx1"/>
                </a:solidFill>
              </a:rPr>
              <a:t> </a:t>
            </a:r>
            <a:r>
              <a:rPr lang="ar-DZ" dirty="0">
                <a:solidFill>
                  <a:schemeClr val="tx1"/>
                </a:solidFill>
              </a:rPr>
              <a:t> والموظفين تفيد بوفاة رئيس جامعتهم من خلال رابط، مما أدى إلى الوصول إلى البيانات الشخصية لجميع من في الجامعة.</a:t>
            </a:r>
            <a:endParaRPr lang="en-US" dirty="0">
              <a:solidFill>
                <a:schemeClr val="tx1"/>
              </a:solidFill>
            </a:endParaRPr>
          </a:p>
          <a:p>
            <a:pPr algn="just" rtl="1"/>
            <a:endParaRPr lang="en-US" dirty="0">
              <a:solidFill>
                <a:schemeClr val="tx1"/>
              </a:solidFill>
            </a:endParaRPr>
          </a:p>
          <a:p>
            <a:pPr marL="214313" indent="-214313" algn="just" rtl="1">
              <a:buFont typeface="Arial" panose="020B0604020202020204" pitchFamily="34" charset="0"/>
              <a:buChar char="•"/>
            </a:pPr>
            <a:r>
              <a:rPr lang="ar-DZ" dirty="0">
                <a:solidFill>
                  <a:schemeClr val="tx1"/>
                </a:solidFill>
              </a:rPr>
              <a:t>في جامعة ستانفورد في عام 2023. استخدم المهاجمون حملة تصيد احتيالي متطورة لاستهداف الطلاب وأعضاء هيئة التدريس من خلال إرسال رسائل بريد إلكتروني تحاكي الاتصالات الرسمية لجامعة ستانفورد. تحتوي رسائل البريد الإلكتروني هذه على روابط ضارة</a:t>
            </a:r>
            <a:r>
              <a:rPr lang="en-US" dirty="0">
                <a:solidFill>
                  <a:schemeClr val="tx1"/>
                </a:solidFill>
              </a:rPr>
              <a:t> </a:t>
            </a:r>
            <a:r>
              <a:rPr lang="ar-DZ" dirty="0">
                <a:solidFill>
                  <a:schemeClr val="tx1"/>
                </a:solidFill>
              </a:rPr>
              <a:t> تطلب من مالكي البريد الالكتروني كتابة الكلمة السرية لدواعي امنية بوجود هجوم سيبراني تؤدي إلى صفحات تسجيل دخول مزيفة مصممة لسرقة بيانات جامعة ستانفورد.</a:t>
            </a:r>
            <a:endParaRPr lang="en-US" dirty="0">
              <a:solidFill>
                <a:schemeClr val="tx1"/>
              </a:solidFill>
            </a:endParaRPr>
          </a:p>
        </p:txBody>
      </p:sp>
      <p:sp>
        <p:nvSpPr>
          <p:cNvPr id="4" name="Google Shape;1319;p26">
            <a:extLst>
              <a:ext uri="{FF2B5EF4-FFF2-40B4-BE49-F238E27FC236}">
                <a16:creationId xmlns:a16="http://schemas.microsoft.com/office/drawing/2014/main" id="{13F626EF-6F15-BF19-3AE5-9E0476610978}"/>
              </a:ext>
            </a:extLst>
          </p:cNvPr>
          <p:cNvSpPr txBox="1">
            <a:spLocks/>
          </p:cNvSpPr>
          <p:nvPr/>
        </p:nvSpPr>
        <p:spPr>
          <a:xfrm>
            <a:off x="8006534" y="65458"/>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Tree>
    <p:extLst>
      <p:ext uri="{BB962C8B-B14F-4D97-AF65-F5344CB8AC3E}">
        <p14:creationId xmlns:p14="http://schemas.microsoft.com/office/powerpoint/2010/main" val="31268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1E79-9732-35AC-36BF-5DD32ED312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D7D678-5945-74C6-1FAB-62404A6B8DAD}"/>
              </a:ext>
            </a:extLst>
          </p:cNvPr>
          <p:cNvSpPr>
            <a:spLocks noGrp="1"/>
          </p:cNvSpPr>
          <p:nvPr>
            <p:ph idx="1"/>
          </p:nvPr>
        </p:nvSpPr>
        <p:spPr>
          <a:xfrm>
            <a:off x="628650" y="733806"/>
            <a:ext cx="7941564" cy="4203954"/>
          </a:xfrm>
        </p:spPr>
        <p:txBody>
          <a:bodyPr>
            <a:normAutofit/>
          </a:bodyPr>
          <a:lstStyle/>
          <a:p>
            <a:pPr marL="152400" indent="0" algn="ctr" rtl="1">
              <a:buNone/>
            </a:pPr>
            <a:r>
              <a:rPr lang="ar-DZ" sz="1800" b="1" dirty="0">
                <a:cs typeface="+mj-cs"/>
              </a:rPr>
              <a:t>الوقاية والحماية من هجمات التصيد الاحتيالي</a:t>
            </a:r>
            <a:r>
              <a:rPr lang="en-US" sz="1800" b="1" dirty="0">
                <a:cs typeface="+mj-cs"/>
              </a:rPr>
              <a:t> </a:t>
            </a:r>
          </a:p>
          <a:p>
            <a:pPr marL="152400" indent="0" algn="ctr" rtl="1">
              <a:buNone/>
            </a:pPr>
            <a:r>
              <a:rPr lang="en-US" sz="1800" b="1" dirty="0">
                <a:cs typeface="+mj-cs"/>
              </a:rPr>
              <a:t> Phishing Attacks </a:t>
            </a:r>
          </a:p>
          <a:p>
            <a:pPr marL="152400" indent="0" algn="ctr" rtl="1">
              <a:buNone/>
            </a:pPr>
            <a:endParaRPr lang="ar-DZ" sz="1800" dirty="0">
              <a:cs typeface="+mj-cs"/>
            </a:endParaRPr>
          </a:p>
          <a:p>
            <a:pPr algn="just" rtl="1"/>
            <a:r>
              <a:rPr lang="ar-DZ" sz="1800" dirty="0">
                <a:cs typeface="+mj-cs"/>
              </a:rPr>
              <a:t> اتباع النهج الأمني متعدد الطبقات : </a:t>
            </a:r>
            <a:r>
              <a:rPr lang="en-US" sz="1800" dirty="0">
                <a:cs typeface="+mj-cs"/>
              </a:rPr>
              <a:t>a Multi-layered Security Approach</a:t>
            </a:r>
          </a:p>
          <a:p>
            <a:pPr lvl="1" algn="just" rtl="1"/>
            <a:r>
              <a:rPr lang="ar-DZ" sz="1500" dirty="0">
                <a:cs typeface="+mj-cs"/>
              </a:rPr>
              <a:t>وعي المستخدم </a:t>
            </a:r>
            <a:r>
              <a:rPr lang="en-US" sz="1500" dirty="0">
                <a:cs typeface="+mj-cs"/>
              </a:rPr>
              <a:t> user awareness</a:t>
            </a:r>
          </a:p>
          <a:p>
            <a:pPr lvl="1" algn="just" rtl="1"/>
            <a:r>
              <a:rPr lang="ar-DZ" sz="1500" dirty="0">
                <a:cs typeface="+mj-cs"/>
              </a:rPr>
              <a:t>التحكم التقني</a:t>
            </a:r>
            <a:r>
              <a:rPr lang="en-US" sz="1500" dirty="0">
                <a:cs typeface="+mj-cs"/>
              </a:rPr>
              <a:t>  technical controls </a:t>
            </a:r>
            <a:r>
              <a:rPr lang="ar-DZ" sz="1500" dirty="0">
                <a:cs typeface="+mj-cs"/>
              </a:rPr>
              <a:t>  </a:t>
            </a:r>
          </a:p>
          <a:p>
            <a:pPr lvl="1" algn="just" rtl="1"/>
            <a:r>
              <a:rPr lang="ar-DZ" sz="1500" dirty="0">
                <a:cs typeface="+mj-cs"/>
              </a:rPr>
              <a:t>استراتيجيات الاستجابة </a:t>
            </a:r>
            <a:r>
              <a:rPr lang="en-US" sz="1500" dirty="0">
                <a:cs typeface="+mj-cs"/>
              </a:rPr>
              <a:t> response strategies</a:t>
            </a:r>
            <a:endParaRPr lang="ar-DZ" sz="1500" dirty="0">
              <a:cs typeface="+mj-cs"/>
            </a:endParaRPr>
          </a:p>
        </p:txBody>
      </p:sp>
      <p:sp>
        <p:nvSpPr>
          <p:cNvPr id="6" name="Google Shape;1326;p27">
            <a:extLst>
              <a:ext uri="{FF2B5EF4-FFF2-40B4-BE49-F238E27FC236}">
                <a16:creationId xmlns:a16="http://schemas.microsoft.com/office/drawing/2014/main" id="{7748FC93-315A-F5E1-513B-38125C1EF6D6}"/>
              </a:ext>
            </a:extLst>
          </p:cNvPr>
          <p:cNvSpPr txBox="1">
            <a:spLocks noGrp="1"/>
          </p:cNvSpPr>
          <p:nvPr>
            <p:ph type="title"/>
          </p:nvPr>
        </p:nvSpPr>
        <p:spPr>
          <a:xfrm>
            <a:off x="0" y="101414"/>
            <a:ext cx="8130208" cy="681698"/>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Clr>
                <a:schemeClr val="dk1"/>
              </a:buClr>
              <a:buSzPts val="1100"/>
              <a:buFont typeface="Arial"/>
              <a:buNone/>
            </a:pPr>
            <a:r>
              <a:rPr lang="ar-DZ" sz="3200" dirty="0"/>
              <a:t>التهديدات الأمنية السيبرانية الشائعة لبيانات الجامعة</a:t>
            </a:r>
            <a:endParaRPr sz="3200" dirty="0"/>
          </a:p>
        </p:txBody>
      </p:sp>
      <p:sp>
        <p:nvSpPr>
          <p:cNvPr id="7" name="Google Shape;1319;p26">
            <a:extLst>
              <a:ext uri="{FF2B5EF4-FFF2-40B4-BE49-F238E27FC236}">
                <a16:creationId xmlns:a16="http://schemas.microsoft.com/office/drawing/2014/main" id="{C0AA0A58-A16F-DCA6-A432-9243A76436AA}"/>
              </a:ext>
            </a:extLst>
          </p:cNvPr>
          <p:cNvSpPr txBox="1">
            <a:spLocks/>
          </p:cNvSpPr>
          <p:nvPr/>
        </p:nvSpPr>
        <p:spPr>
          <a:xfrm>
            <a:off x="8006534" y="65458"/>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Tree>
    <p:extLst>
      <p:ext uri="{BB962C8B-B14F-4D97-AF65-F5344CB8AC3E}">
        <p14:creationId xmlns:p14="http://schemas.microsoft.com/office/powerpoint/2010/main" val="86309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BFBA4-AF6E-E0CB-90E2-1C0C68FABD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086F4-E9EE-38E5-7828-B7E4135BC71F}"/>
              </a:ext>
            </a:extLst>
          </p:cNvPr>
          <p:cNvSpPr>
            <a:spLocks noGrp="1"/>
          </p:cNvSpPr>
          <p:nvPr>
            <p:ph idx="1"/>
          </p:nvPr>
        </p:nvSpPr>
        <p:spPr>
          <a:xfrm>
            <a:off x="628650" y="733806"/>
            <a:ext cx="8183880" cy="4203954"/>
          </a:xfrm>
        </p:spPr>
        <p:txBody>
          <a:bodyPr>
            <a:normAutofit/>
          </a:bodyPr>
          <a:lstStyle/>
          <a:p>
            <a:pPr lvl="1" algn="just" rtl="1">
              <a:buFont typeface="Wingdings" panose="05000000000000000000" pitchFamily="2" charset="2"/>
              <a:buChar char="§"/>
            </a:pPr>
            <a:r>
              <a:rPr lang="ar-DZ" sz="2325" dirty="0">
                <a:solidFill>
                  <a:schemeClr val="tx1">
                    <a:lumMod val="95000"/>
                    <a:lumOff val="5000"/>
                  </a:schemeClr>
                </a:solidFill>
                <a:cs typeface="+mj-cs"/>
              </a:rPr>
              <a:t>وعي المستخدم </a:t>
            </a:r>
            <a:r>
              <a:rPr lang="en-US" sz="2325" dirty="0">
                <a:solidFill>
                  <a:schemeClr val="tx1">
                    <a:lumMod val="95000"/>
                    <a:lumOff val="5000"/>
                  </a:schemeClr>
                </a:solidFill>
                <a:cs typeface="+mj-cs"/>
              </a:rPr>
              <a:t> user awareness</a:t>
            </a:r>
          </a:p>
          <a:p>
            <a:pPr marL="342900" lvl="1" indent="0" algn="just" rtl="1">
              <a:buNone/>
            </a:pPr>
            <a:r>
              <a:rPr lang="en-US" sz="1650" b="1" dirty="0">
                <a:cs typeface="+mj-cs"/>
              </a:rPr>
              <a:t>           </a:t>
            </a:r>
            <a:r>
              <a:rPr lang="ar-DZ" sz="1650" b="1" dirty="0">
                <a:cs typeface="+mj-cs"/>
              </a:rPr>
              <a:t>أولا: تثقيف الطلاب وأعضاء هيئة التدريس والموظفين</a:t>
            </a:r>
            <a:r>
              <a:rPr lang="en-US" sz="1650" b="1" dirty="0">
                <a:cs typeface="+mj-cs"/>
              </a:rPr>
              <a:t>  </a:t>
            </a:r>
            <a:r>
              <a:rPr lang="ar-DZ" sz="1650" b="1" dirty="0">
                <a:cs typeface="+mj-cs"/>
              </a:rPr>
              <a:t>:</a:t>
            </a:r>
            <a:endParaRPr lang="ar-DZ" sz="1650" dirty="0">
              <a:cs typeface="+mj-cs"/>
            </a:endParaRPr>
          </a:p>
          <a:p>
            <a:pPr lvl="1" algn="just" rtl="1"/>
            <a:r>
              <a:rPr lang="ar-DZ" sz="1650" dirty="0">
                <a:cs typeface="+mj-cs"/>
              </a:rPr>
              <a:t>كيفية تحديد رسائل التصيد الاحتيالي عبر البريد الإلكتروني.</a:t>
            </a:r>
          </a:p>
          <a:p>
            <a:pPr lvl="1" algn="just" rtl="1"/>
            <a:r>
              <a:rPr lang="ar-DZ" sz="1650" dirty="0">
                <a:cs typeface="+mj-cs"/>
              </a:rPr>
              <a:t>استخدام اختبار التصيد الاحتيالي من</a:t>
            </a:r>
            <a:r>
              <a:rPr lang="en-US" sz="1650" dirty="0">
                <a:cs typeface="+mj-cs"/>
              </a:rPr>
              <a:t> Google </a:t>
            </a:r>
            <a:r>
              <a:rPr lang="ar-DZ" sz="1650" dirty="0">
                <a:cs typeface="+mj-cs"/>
              </a:rPr>
              <a:t>لمحاكاة الهجمات في العالم الحقيقي. </a:t>
            </a:r>
          </a:p>
          <a:p>
            <a:pPr marL="342900" lvl="1" indent="0" algn="just" rtl="1">
              <a:buNone/>
            </a:pPr>
            <a:endParaRPr lang="en-US" sz="1650" dirty="0">
              <a:cs typeface="+mj-cs"/>
            </a:endParaRPr>
          </a:p>
          <a:p>
            <a:pPr marL="342900" lvl="1" indent="0" algn="just" rtl="1">
              <a:buNone/>
            </a:pPr>
            <a:r>
              <a:rPr lang="en-US" sz="1650" b="1" dirty="0">
                <a:cs typeface="+mj-cs"/>
              </a:rPr>
              <a:t>          </a:t>
            </a:r>
            <a:r>
              <a:rPr lang="ar-DZ" sz="1650" b="1" dirty="0">
                <a:cs typeface="+mj-cs"/>
              </a:rPr>
              <a:t>ثانيا : لا تدخل بيانات الاعتماد مطلقًا على الروابط المشبوهة - قم دائمًا بزيارة بوابات الجامعة الرسمية </a:t>
            </a:r>
            <a:r>
              <a:rPr lang="en-US" sz="1650" b="1" dirty="0">
                <a:cs typeface="+mj-cs"/>
              </a:rPr>
              <a:t>  </a:t>
            </a:r>
          </a:p>
          <a:p>
            <a:pPr marL="342900" lvl="1" indent="0" algn="just" rtl="1">
              <a:buNone/>
            </a:pPr>
            <a:r>
              <a:rPr lang="en-US" sz="1650" b="1" dirty="0">
                <a:cs typeface="+mj-cs"/>
              </a:rPr>
              <a:t>                   </a:t>
            </a:r>
            <a:r>
              <a:rPr lang="ar-DZ" sz="1650" b="1" dirty="0">
                <a:cs typeface="+mj-cs"/>
              </a:rPr>
              <a:t>يدويًا.</a:t>
            </a:r>
          </a:p>
          <a:p>
            <a:pPr marL="342900" lvl="1" indent="0" algn="just" rtl="1">
              <a:buNone/>
            </a:pPr>
            <a:endParaRPr lang="ar-DZ" sz="1650" dirty="0">
              <a:cs typeface="+mj-cs"/>
            </a:endParaRPr>
          </a:p>
          <a:p>
            <a:pPr lvl="1" algn="just" rtl="1"/>
            <a:r>
              <a:rPr lang="ar-DZ" sz="1650" b="1" dirty="0">
                <a:cs typeface="+mj-cs"/>
              </a:rPr>
              <a:t>ثالثا : الاختبارات الواقعية :</a:t>
            </a:r>
            <a:endParaRPr lang="en-US" sz="1650" b="1" dirty="0">
              <a:cs typeface="+mj-cs"/>
            </a:endParaRPr>
          </a:p>
          <a:p>
            <a:pPr lvl="1" algn="just" rtl="1"/>
            <a:r>
              <a:rPr lang="ar-DZ" sz="1650" dirty="0">
                <a:cs typeface="+mj-cs"/>
              </a:rPr>
              <a:t>قم بإجراء اختبارات تصيد احتيالي وهمية لمعرفة من ينقر على رسائل التصيد الاحتيالي عبر البريد الإلكتروني وتقديم تدريب مستهدف.</a:t>
            </a:r>
            <a:endParaRPr lang="en-US" sz="1650" dirty="0">
              <a:cs typeface="+mj-cs"/>
            </a:endParaRPr>
          </a:p>
        </p:txBody>
      </p:sp>
      <p:pic>
        <p:nvPicPr>
          <p:cNvPr id="5" name="Picture 4">
            <a:hlinkClick r:id="rId2"/>
            <a:extLst>
              <a:ext uri="{FF2B5EF4-FFF2-40B4-BE49-F238E27FC236}">
                <a16:creationId xmlns:a16="http://schemas.microsoft.com/office/drawing/2014/main" id="{6B17505D-6D19-F7FC-E8B4-46E2EBEEC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571" y="2052204"/>
            <a:ext cx="386335" cy="386335"/>
          </a:xfrm>
          <a:prstGeom prst="rect">
            <a:avLst/>
          </a:prstGeom>
        </p:spPr>
      </p:pic>
      <p:sp>
        <p:nvSpPr>
          <p:cNvPr id="4" name="Google Shape;1319;p26">
            <a:extLst>
              <a:ext uri="{FF2B5EF4-FFF2-40B4-BE49-F238E27FC236}">
                <a16:creationId xmlns:a16="http://schemas.microsoft.com/office/drawing/2014/main" id="{17874B99-19E8-2D60-E7F6-304AFB68B435}"/>
              </a:ext>
            </a:extLst>
          </p:cNvPr>
          <p:cNvSpPr txBox="1">
            <a:spLocks/>
          </p:cNvSpPr>
          <p:nvPr/>
        </p:nvSpPr>
        <p:spPr>
          <a:xfrm>
            <a:off x="8006534" y="65458"/>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
        <p:nvSpPr>
          <p:cNvPr id="8" name="Google Shape;1326;p27">
            <a:extLst>
              <a:ext uri="{FF2B5EF4-FFF2-40B4-BE49-F238E27FC236}">
                <a16:creationId xmlns:a16="http://schemas.microsoft.com/office/drawing/2014/main" id="{CC4CF61C-73B7-985C-15AC-2C625DC1C08B}"/>
              </a:ext>
            </a:extLst>
          </p:cNvPr>
          <p:cNvSpPr txBox="1">
            <a:spLocks noGrp="1"/>
          </p:cNvSpPr>
          <p:nvPr>
            <p:ph type="title"/>
          </p:nvPr>
        </p:nvSpPr>
        <p:spPr>
          <a:xfrm>
            <a:off x="0" y="101414"/>
            <a:ext cx="8130208" cy="681698"/>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Clr>
                <a:schemeClr val="dk1"/>
              </a:buClr>
              <a:buSzPts val="1100"/>
              <a:buFont typeface="Arial"/>
              <a:buNone/>
            </a:pPr>
            <a:r>
              <a:rPr lang="ar-DZ" sz="3200" dirty="0"/>
              <a:t>التهديدات الأمنية السيبرانية الشائعة لبيانات الجامعة</a:t>
            </a:r>
            <a:endParaRPr sz="3200" dirty="0"/>
          </a:p>
        </p:txBody>
      </p:sp>
    </p:spTree>
    <p:extLst>
      <p:ext uri="{BB962C8B-B14F-4D97-AF65-F5344CB8AC3E}">
        <p14:creationId xmlns:p14="http://schemas.microsoft.com/office/powerpoint/2010/main" val="418063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2750A-51E1-A913-984A-AA2653E3D2A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10EF4-CC71-75AD-C1DA-E29EA0A1D26D}"/>
              </a:ext>
            </a:extLst>
          </p:cNvPr>
          <p:cNvSpPr>
            <a:spLocks noGrp="1"/>
          </p:cNvSpPr>
          <p:nvPr>
            <p:ph idx="1"/>
          </p:nvPr>
        </p:nvSpPr>
        <p:spPr>
          <a:xfrm>
            <a:off x="628650" y="565213"/>
            <a:ext cx="8183880" cy="4372547"/>
          </a:xfrm>
        </p:spPr>
        <p:txBody>
          <a:bodyPr>
            <a:normAutofit/>
          </a:bodyPr>
          <a:lstStyle/>
          <a:p>
            <a:pPr marL="342900" lvl="1" indent="0" algn="just" rtl="1">
              <a:buNone/>
            </a:pPr>
            <a:endParaRPr lang="ar-DZ" sz="1650" dirty="0"/>
          </a:p>
          <a:p>
            <a:pPr marL="342900" lvl="1" indent="0" algn="just" rtl="1">
              <a:buNone/>
            </a:pPr>
            <a:endParaRPr lang="ar-DZ" sz="1650" dirty="0"/>
          </a:p>
          <a:p>
            <a:pPr marL="342900" lvl="1" indent="0" algn="just" rtl="1">
              <a:buNone/>
            </a:pPr>
            <a:endParaRPr lang="ar-DZ" sz="1650" dirty="0"/>
          </a:p>
          <a:p>
            <a:pPr marL="342900" lvl="1" indent="0" algn="just" rtl="1">
              <a:buNone/>
            </a:pPr>
            <a:endParaRPr lang="ar-DZ" sz="1650" dirty="0"/>
          </a:p>
          <a:p>
            <a:pPr marL="342900" lvl="1" indent="0" algn="just" rtl="1">
              <a:buNone/>
            </a:pPr>
            <a:endParaRPr lang="ar-DZ" sz="1650" dirty="0"/>
          </a:p>
          <a:p>
            <a:pPr marL="342900" lvl="1" indent="0" algn="just" rtl="1">
              <a:buNone/>
            </a:pPr>
            <a:endParaRPr lang="ar-DZ" sz="1650" dirty="0"/>
          </a:p>
          <a:p>
            <a:pPr marL="342900" lvl="1" indent="0" algn="just" rtl="1">
              <a:buNone/>
            </a:pPr>
            <a:endParaRPr lang="ar-DZ" sz="1650" dirty="0"/>
          </a:p>
          <a:p>
            <a:pPr marL="342900" lvl="1" indent="0" algn="just" rtl="1">
              <a:buNone/>
            </a:pPr>
            <a:endParaRPr lang="ar-DZ" sz="1650" dirty="0"/>
          </a:p>
        </p:txBody>
      </p:sp>
      <p:sp>
        <p:nvSpPr>
          <p:cNvPr id="4" name="Content Placeholder 2">
            <a:extLst>
              <a:ext uri="{FF2B5EF4-FFF2-40B4-BE49-F238E27FC236}">
                <a16:creationId xmlns:a16="http://schemas.microsoft.com/office/drawing/2014/main" id="{46C303F5-087B-7C7A-14DC-B3B56775FEB4}"/>
              </a:ext>
            </a:extLst>
          </p:cNvPr>
          <p:cNvSpPr txBox="1">
            <a:spLocks/>
          </p:cNvSpPr>
          <p:nvPr/>
        </p:nvSpPr>
        <p:spPr>
          <a:xfrm>
            <a:off x="742950" y="679513"/>
            <a:ext cx="8183880" cy="437254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just" rtl="1">
              <a:buNone/>
            </a:pPr>
            <a:endParaRPr lang="ar-DZ" sz="1650" dirty="0">
              <a:cs typeface="+mj-cs"/>
            </a:endParaRPr>
          </a:p>
          <a:p>
            <a:pPr marL="342900" lvl="1" indent="0" algn="just" rtl="1">
              <a:buNone/>
            </a:pPr>
            <a:endParaRPr lang="ar-DZ" sz="1650" dirty="0">
              <a:cs typeface="+mj-cs"/>
            </a:endParaRPr>
          </a:p>
        </p:txBody>
      </p:sp>
      <p:pic>
        <p:nvPicPr>
          <p:cNvPr id="8" name="Picture 7">
            <a:extLst>
              <a:ext uri="{FF2B5EF4-FFF2-40B4-BE49-F238E27FC236}">
                <a16:creationId xmlns:a16="http://schemas.microsoft.com/office/drawing/2014/main" id="{A9567BD7-ACAC-AB4B-86F3-F6ADA0A652FA}"/>
              </a:ext>
            </a:extLst>
          </p:cNvPr>
          <p:cNvPicPr>
            <a:picLocks noChangeAspect="1"/>
          </p:cNvPicPr>
          <p:nvPr/>
        </p:nvPicPr>
        <p:blipFill>
          <a:blip r:embed="rId2"/>
          <a:stretch>
            <a:fillRect/>
          </a:stretch>
        </p:blipFill>
        <p:spPr>
          <a:xfrm>
            <a:off x="1902065" y="1390105"/>
            <a:ext cx="5786637" cy="457217"/>
          </a:xfrm>
          <a:prstGeom prst="rect">
            <a:avLst/>
          </a:prstGeom>
        </p:spPr>
      </p:pic>
      <p:pic>
        <p:nvPicPr>
          <p:cNvPr id="10" name="Picture 9">
            <a:extLst>
              <a:ext uri="{FF2B5EF4-FFF2-40B4-BE49-F238E27FC236}">
                <a16:creationId xmlns:a16="http://schemas.microsoft.com/office/drawing/2014/main" id="{43B5AF54-666D-96F6-EA25-1EA34CC23247}"/>
              </a:ext>
            </a:extLst>
          </p:cNvPr>
          <p:cNvPicPr>
            <a:picLocks noChangeAspect="1"/>
          </p:cNvPicPr>
          <p:nvPr/>
        </p:nvPicPr>
        <p:blipFill>
          <a:blip r:embed="rId3"/>
          <a:stretch>
            <a:fillRect/>
          </a:stretch>
        </p:blipFill>
        <p:spPr>
          <a:xfrm>
            <a:off x="1902065" y="2118824"/>
            <a:ext cx="5865650" cy="482618"/>
          </a:xfrm>
          <a:prstGeom prst="rect">
            <a:avLst/>
          </a:prstGeom>
        </p:spPr>
      </p:pic>
      <p:pic>
        <p:nvPicPr>
          <p:cNvPr id="15" name="Picture 14">
            <a:extLst>
              <a:ext uri="{FF2B5EF4-FFF2-40B4-BE49-F238E27FC236}">
                <a16:creationId xmlns:a16="http://schemas.microsoft.com/office/drawing/2014/main" id="{168CABCB-C79F-8D22-F9A8-1CCFF48CC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591" y="2996853"/>
            <a:ext cx="5724525" cy="1828800"/>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DF7DD58F-8049-6775-FD7C-DE119DD5F522}"/>
                  </a:ext>
                </a:extLst>
              </p14:cNvPr>
              <p14:cNvContentPartPr/>
              <p14:nvPr/>
            </p14:nvContentPartPr>
            <p14:xfrm>
              <a:off x="2502900" y="3806028"/>
              <a:ext cx="3469770" cy="270"/>
            </p14:xfrm>
          </p:contentPart>
        </mc:Choice>
        <mc:Fallback xmlns="">
          <p:pic>
            <p:nvPicPr>
              <p:cNvPr id="16" name="Ink 15">
                <a:extLst>
                  <a:ext uri="{FF2B5EF4-FFF2-40B4-BE49-F238E27FC236}">
                    <a16:creationId xmlns:a16="http://schemas.microsoft.com/office/drawing/2014/main" id="{DF7DD58F-8049-6775-FD7C-DE119DD5F522}"/>
                  </a:ext>
                </a:extLst>
              </p:cNvPr>
              <p:cNvPicPr/>
              <p:nvPr/>
            </p:nvPicPr>
            <p:blipFill>
              <a:blip r:embed="rId6"/>
              <a:stretch>
                <a:fillRect/>
              </a:stretch>
            </p:blipFill>
            <p:spPr>
              <a:xfrm>
                <a:off x="2430906" y="3698028"/>
                <a:ext cx="3613399" cy="216000"/>
              </a:xfrm>
              <a:prstGeom prst="rect">
                <a:avLst/>
              </a:prstGeom>
            </p:spPr>
          </p:pic>
        </mc:Fallback>
      </mc:AlternateContent>
      <p:sp>
        <p:nvSpPr>
          <p:cNvPr id="7" name="Google Shape;1326;p27">
            <a:extLst>
              <a:ext uri="{FF2B5EF4-FFF2-40B4-BE49-F238E27FC236}">
                <a16:creationId xmlns:a16="http://schemas.microsoft.com/office/drawing/2014/main" id="{C54AACAD-F91D-4253-6CE5-AE5200F4F877}"/>
              </a:ext>
            </a:extLst>
          </p:cNvPr>
          <p:cNvSpPr txBox="1">
            <a:spLocks/>
          </p:cNvSpPr>
          <p:nvPr/>
        </p:nvSpPr>
        <p:spPr>
          <a:xfrm>
            <a:off x="0" y="101414"/>
            <a:ext cx="8130208" cy="6816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r" rtl="1">
              <a:buSzPts val="1100"/>
              <a:buFont typeface="Arial"/>
              <a:buNone/>
            </a:pPr>
            <a:r>
              <a:rPr lang="ar-DZ" sz="3200" dirty="0"/>
              <a:t>التهديدات الأمنية السيبرانية الشائعة لبيانات الجامعة</a:t>
            </a:r>
          </a:p>
        </p:txBody>
      </p:sp>
      <p:sp>
        <p:nvSpPr>
          <p:cNvPr id="9" name="Google Shape;1319;p26">
            <a:extLst>
              <a:ext uri="{FF2B5EF4-FFF2-40B4-BE49-F238E27FC236}">
                <a16:creationId xmlns:a16="http://schemas.microsoft.com/office/drawing/2014/main" id="{86491C12-EDDF-48D4-97B0-4BF60F726DB6}"/>
              </a:ext>
            </a:extLst>
          </p:cNvPr>
          <p:cNvSpPr txBox="1">
            <a:spLocks/>
          </p:cNvSpPr>
          <p:nvPr/>
        </p:nvSpPr>
        <p:spPr>
          <a:xfrm>
            <a:off x="8006534" y="65458"/>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Tree>
    <p:extLst>
      <p:ext uri="{BB962C8B-B14F-4D97-AF65-F5344CB8AC3E}">
        <p14:creationId xmlns:p14="http://schemas.microsoft.com/office/powerpoint/2010/main" val="319368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19E34-9C31-5D05-FB2F-2FC5E572C5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90E44-DCF1-3F23-25E7-C05CFD7B650A}"/>
              </a:ext>
            </a:extLst>
          </p:cNvPr>
          <p:cNvSpPr>
            <a:spLocks noGrp="1"/>
          </p:cNvSpPr>
          <p:nvPr>
            <p:ph idx="1"/>
          </p:nvPr>
        </p:nvSpPr>
        <p:spPr>
          <a:xfrm>
            <a:off x="628650" y="565213"/>
            <a:ext cx="8183880" cy="4372547"/>
          </a:xfrm>
        </p:spPr>
        <p:txBody>
          <a:bodyPr>
            <a:normAutofit/>
          </a:bodyPr>
          <a:lstStyle/>
          <a:p>
            <a:pPr marL="342900" lvl="1" indent="0" algn="just" rtl="1">
              <a:buNone/>
            </a:pPr>
            <a:endParaRPr lang="ar-DZ" sz="1650" dirty="0">
              <a:cs typeface="+mj-cs"/>
            </a:endParaRPr>
          </a:p>
          <a:p>
            <a:pPr marL="342900" lvl="1" indent="0" algn="just" rtl="1">
              <a:buNone/>
            </a:pPr>
            <a:endParaRPr lang="ar-DZ" sz="1650" dirty="0">
              <a:cs typeface="+mj-cs"/>
            </a:endParaRPr>
          </a:p>
          <a:p>
            <a:pPr marL="342900" lvl="1" indent="0" algn="just" rtl="1">
              <a:buNone/>
            </a:pPr>
            <a:endParaRPr lang="ar-DZ" sz="1650" dirty="0">
              <a:cs typeface="+mj-cs"/>
            </a:endParaRPr>
          </a:p>
          <a:p>
            <a:pPr marL="342900" lvl="1" indent="0" algn="just" rtl="1">
              <a:buNone/>
            </a:pPr>
            <a:endParaRPr lang="ar-DZ" sz="1650" dirty="0">
              <a:cs typeface="+mj-cs"/>
            </a:endParaRPr>
          </a:p>
          <a:p>
            <a:pPr marL="342900" lvl="1" indent="0" algn="just" rtl="1">
              <a:buNone/>
            </a:pPr>
            <a:endParaRPr lang="ar-DZ" sz="1650" dirty="0">
              <a:cs typeface="+mj-cs"/>
            </a:endParaRPr>
          </a:p>
          <a:p>
            <a:pPr marL="342900" lvl="1" indent="0" algn="just" rtl="1">
              <a:buNone/>
            </a:pPr>
            <a:endParaRPr lang="ar-DZ" sz="1650" dirty="0">
              <a:cs typeface="+mj-cs"/>
            </a:endParaRPr>
          </a:p>
          <a:p>
            <a:pPr marL="342900" lvl="1" indent="0" algn="just" rtl="1">
              <a:buNone/>
            </a:pPr>
            <a:endParaRPr lang="ar-DZ" sz="1650" dirty="0">
              <a:cs typeface="+mj-cs"/>
            </a:endParaRPr>
          </a:p>
          <a:p>
            <a:pPr marL="342900" lvl="1" indent="0" algn="just" rtl="1">
              <a:buNone/>
            </a:pPr>
            <a:endParaRPr lang="ar-DZ" sz="1650" dirty="0">
              <a:cs typeface="+mj-cs"/>
            </a:endParaRPr>
          </a:p>
        </p:txBody>
      </p:sp>
      <p:sp>
        <p:nvSpPr>
          <p:cNvPr id="4" name="Content Placeholder 2">
            <a:extLst>
              <a:ext uri="{FF2B5EF4-FFF2-40B4-BE49-F238E27FC236}">
                <a16:creationId xmlns:a16="http://schemas.microsoft.com/office/drawing/2014/main" id="{2A097E7D-B078-8C47-AF5C-89DABDADF0BB}"/>
              </a:ext>
            </a:extLst>
          </p:cNvPr>
          <p:cNvSpPr txBox="1">
            <a:spLocks/>
          </p:cNvSpPr>
          <p:nvPr/>
        </p:nvSpPr>
        <p:spPr>
          <a:xfrm>
            <a:off x="331470" y="679513"/>
            <a:ext cx="8595360" cy="437254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rtl="1"/>
            <a:endParaRPr lang="ar-DZ" sz="1650" dirty="0"/>
          </a:p>
          <a:p>
            <a:pPr lvl="1" algn="just" rtl="1"/>
            <a:r>
              <a:rPr lang="ar-DZ" sz="1650" dirty="0"/>
              <a:t>يتم عنوان </a:t>
            </a:r>
            <a:r>
              <a:rPr lang="en-US" sz="1650" dirty="0"/>
              <a:t>URL</a:t>
            </a:r>
            <a:r>
              <a:rPr lang="ar-DZ" sz="1650" dirty="0"/>
              <a:t> </a:t>
            </a:r>
            <a:r>
              <a:rPr lang="ar-DZ" sz="1650" dirty="0" err="1"/>
              <a:t>لاخفاء</a:t>
            </a:r>
            <a:r>
              <a:rPr lang="ar-DZ" sz="1650" dirty="0"/>
              <a:t> عدد من الصفحات المشبوهة التي سيتم توجيهك اليها عند الضغط عليه وذلك من خلال ما موجود بعد علامة </a:t>
            </a:r>
            <a:r>
              <a:rPr lang="en-US" sz="1650" dirty="0"/>
              <a:t>#</a:t>
            </a:r>
            <a:r>
              <a:rPr lang="ar-DZ" sz="1650" dirty="0"/>
              <a:t> .</a:t>
            </a:r>
          </a:p>
          <a:p>
            <a:pPr marL="342900" lvl="1" indent="0" algn="just" rtl="1">
              <a:buNone/>
            </a:pPr>
            <a:endParaRPr lang="ar-DZ" sz="1650" dirty="0"/>
          </a:p>
        </p:txBody>
      </p:sp>
      <p:pic>
        <p:nvPicPr>
          <p:cNvPr id="6" name="Picture 5">
            <a:extLst>
              <a:ext uri="{FF2B5EF4-FFF2-40B4-BE49-F238E27FC236}">
                <a16:creationId xmlns:a16="http://schemas.microsoft.com/office/drawing/2014/main" id="{9CED8A4F-3234-1F03-7AA5-6E32DD33D219}"/>
              </a:ext>
            </a:extLst>
          </p:cNvPr>
          <p:cNvPicPr>
            <a:picLocks noChangeAspect="1"/>
          </p:cNvPicPr>
          <p:nvPr/>
        </p:nvPicPr>
        <p:blipFill>
          <a:blip r:embed="rId2"/>
          <a:srcRect l="62325" t="363" b="1"/>
          <a:stretch/>
        </p:blipFill>
        <p:spPr>
          <a:xfrm>
            <a:off x="430049" y="1877562"/>
            <a:ext cx="8581082" cy="445771"/>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CF74F5D2-F909-E3BC-CCFF-E74A835E2DD9}"/>
                  </a:ext>
                </a:extLst>
              </p14:cNvPr>
              <p14:cNvContentPartPr/>
              <p14:nvPr/>
            </p14:nvContentPartPr>
            <p14:xfrm>
              <a:off x="430049" y="1819191"/>
              <a:ext cx="743850" cy="586170"/>
            </p14:xfrm>
          </p:contentPart>
        </mc:Choice>
        <mc:Fallback xmlns="">
          <p:pic>
            <p:nvPicPr>
              <p:cNvPr id="9" name="Ink 8">
                <a:extLst>
                  <a:ext uri="{FF2B5EF4-FFF2-40B4-BE49-F238E27FC236}">
                    <a16:creationId xmlns:a16="http://schemas.microsoft.com/office/drawing/2014/main" id="{CF74F5D2-F909-E3BC-CCFF-E74A835E2DD9}"/>
                  </a:ext>
                </a:extLst>
              </p:cNvPr>
              <p:cNvPicPr/>
              <p:nvPr/>
            </p:nvPicPr>
            <p:blipFill>
              <a:blip r:embed="rId4"/>
              <a:stretch>
                <a:fillRect/>
              </a:stretch>
            </p:blipFill>
            <p:spPr>
              <a:xfrm>
                <a:off x="421052" y="1810190"/>
                <a:ext cx="761484" cy="603813"/>
              </a:xfrm>
              <a:prstGeom prst="rect">
                <a:avLst/>
              </a:prstGeom>
            </p:spPr>
          </p:pic>
        </mc:Fallback>
      </mc:AlternateContent>
      <p:pic>
        <p:nvPicPr>
          <p:cNvPr id="12" name="Picture 11">
            <a:extLst>
              <a:ext uri="{FF2B5EF4-FFF2-40B4-BE49-F238E27FC236}">
                <a16:creationId xmlns:a16="http://schemas.microsoft.com/office/drawing/2014/main" id="{C6B929F0-83BF-E799-087D-2B278952EC05}"/>
              </a:ext>
            </a:extLst>
          </p:cNvPr>
          <p:cNvPicPr>
            <a:picLocks noChangeAspect="1"/>
          </p:cNvPicPr>
          <p:nvPr/>
        </p:nvPicPr>
        <p:blipFill>
          <a:blip r:embed="rId5"/>
          <a:srcRect t="29362"/>
          <a:stretch/>
        </p:blipFill>
        <p:spPr>
          <a:xfrm>
            <a:off x="397265" y="1584199"/>
            <a:ext cx="8349470" cy="179063"/>
          </a:xfrm>
          <a:prstGeom prst="rect">
            <a:avLst/>
          </a:prstGeom>
        </p:spPr>
      </p:pic>
      <p:sp>
        <p:nvSpPr>
          <p:cNvPr id="8" name="Google Shape;1326;p27">
            <a:extLst>
              <a:ext uri="{FF2B5EF4-FFF2-40B4-BE49-F238E27FC236}">
                <a16:creationId xmlns:a16="http://schemas.microsoft.com/office/drawing/2014/main" id="{4A2B7DEE-8569-9611-ECB6-5287A68CA385}"/>
              </a:ext>
            </a:extLst>
          </p:cNvPr>
          <p:cNvSpPr txBox="1">
            <a:spLocks/>
          </p:cNvSpPr>
          <p:nvPr/>
        </p:nvSpPr>
        <p:spPr>
          <a:xfrm>
            <a:off x="0" y="101414"/>
            <a:ext cx="8130208" cy="6816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1pPr>
            <a:lvl2pPr marR="0" lvl="1"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2pPr>
            <a:lvl3pPr marR="0" lvl="2"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3pPr>
            <a:lvl4pPr marR="0" lvl="3"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4pPr>
            <a:lvl5pPr marR="0" lvl="4"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5pPr>
            <a:lvl6pPr marR="0" lvl="5"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6pPr>
            <a:lvl7pPr marR="0" lvl="6"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7pPr>
            <a:lvl8pPr marR="0" lvl="7"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8pPr>
            <a:lvl9pPr marR="0" lvl="8" algn="l" rtl="0">
              <a:lnSpc>
                <a:spcPct val="100000"/>
              </a:lnSpc>
              <a:spcBef>
                <a:spcPts val="0"/>
              </a:spcBef>
              <a:spcAft>
                <a:spcPts val="0"/>
              </a:spcAft>
              <a:buClr>
                <a:schemeClr val="dk1"/>
              </a:buClr>
              <a:buSzPts val="3000"/>
              <a:buFont typeface="Aldrich"/>
              <a:buNone/>
              <a:defRPr sz="3000" b="1" i="0" u="none" strike="noStrike" cap="none">
                <a:solidFill>
                  <a:schemeClr val="dk1"/>
                </a:solidFill>
                <a:latin typeface="Aldrich"/>
                <a:ea typeface="Aldrich"/>
                <a:cs typeface="Aldrich"/>
                <a:sym typeface="Aldrich"/>
              </a:defRPr>
            </a:lvl9pPr>
          </a:lstStyle>
          <a:p>
            <a:pPr algn="r" rtl="1">
              <a:buSzPts val="1100"/>
              <a:buFont typeface="Arial"/>
              <a:buNone/>
            </a:pPr>
            <a:r>
              <a:rPr lang="ar-DZ" sz="3200" dirty="0"/>
              <a:t>التهديدات الأمنية السيبرانية الشائعة لبيانات الجامعة</a:t>
            </a:r>
          </a:p>
        </p:txBody>
      </p:sp>
      <p:sp>
        <p:nvSpPr>
          <p:cNvPr id="10" name="Google Shape;1319;p26">
            <a:extLst>
              <a:ext uri="{FF2B5EF4-FFF2-40B4-BE49-F238E27FC236}">
                <a16:creationId xmlns:a16="http://schemas.microsoft.com/office/drawing/2014/main" id="{61AE326B-0029-7F9E-06EF-AEA053547478}"/>
              </a:ext>
            </a:extLst>
          </p:cNvPr>
          <p:cNvSpPr txBox="1">
            <a:spLocks/>
          </p:cNvSpPr>
          <p:nvPr/>
        </p:nvSpPr>
        <p:spPr>
          <a:xfrm>
            <a:off x="8006534" y="65458"/>
            <a:ext cx="775800" cy="8634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ldrich"/>
              <a:buNone/>
              <a:defRPr sz="3000" b="1" i="0" u="none" strike="noStrike" cap="none">
                <a:solidFill>
                  <a:schemeClr val="lt2"/>
                </a:solidFill>
                <a:latin typeface="Aldrich"/>
                <a:ea typeface="Aldrich"/>
                <a:cs typeface="Aldrich"/>
                <a:sym typeface="Aldrich"/>
              </a:defRPr>
            </a:lvl1pPr>
            <a:lvl2pPr marR="0" lvl="1"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2pPr>
            <a:lvl3pPr marR="0" lvl="2"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3pPr>
            <a:lvl4pPr marR="0" lvl="3"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4pPr>
            <a:lvl5pPr marR="0" lvl="4"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5pPr>
            <a:lvl6pPr marR="0" lvl="5"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6pPr>
            <a:lvl7pPr marR="0" lvl="6"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7pPr>
            <a:lvl8pPr marR="0" lvl="7"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8pPr>
            <a:lvl9pPr marR="0" lvl="8" algn="ctr"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Aldrich"/>
                <a:ea typeface="Aldrich"/>
                <a:cs typeface="Aldrich"/>
                <a:sym typeface="Aldrich"/>
              </a:defRPr>
            </a:lvl9pPr>
          </a:lstStyle>
          <a:p>
            <a:pPr marL="0" marR="0" lvl="0" indent="0" algn="ctr" defTabSz="914400" rtl="0" eaLnBrk="1" fontAlgn="auto" latinLnBrk="0" hangingPunct="1">
              <a:lnSpc>
                <a:spcPct val="100000"/>
              </a:lnSpc>
              <a:spcBef>
                <a:spcPts val="0"/>
              </a:spcBef>
              <a:spcAft>
                <a:spcPts val="0"/>
              </a:spcAft>
              <a:buClr>
                <a:srgbClr val="F3F3F3"/>
              </a:buClr>
              <a:buSzPts val="4000"/>
              <a:buFont typeface="Aldrich"/>
              <a:buNone/>
              <a:tabLst/>
              <a:defRPr/>
            </a:pPr>
            <a:r>
              <a:rPr kumimoji="0" lang="en" sz="6000" b="1" i="0" u="none" strike="noStrike" kern="0" cap="none" spc="0" normalizeH="0" baseline="0" noProof="0" dirty="0">
                <a:ln>
                  <a:noFill/>
                </a:ln>
                <a:solidFill>
                  <a:srgbClr val="00C9F8"/>
                </a:solidFill>
                <a:effectLst/>
                <a:uLnTx/>
                <a:uFillTx/>
                <a:latin typeface="Aldrich"/>
                <a:sym typeface="Aldrich"/>
              </a:rPr>
              <a:t>2</a:t>
            </a:r>
            <a:endParaRPr kumimoji="0" lang="en" sz="3000" b="1" i="0" u="none" strike="noStrike" kern="0" cap="none" spc="0" normalizeH="0" baseline="0" noProof="0" dirty="0">
              <a:ln>
                <a:noFill/>
              </a:ln>
              <a:solidFill>
                <a:srgbClr val="00C9F8"/>
              </a:solidFill>
              <a:effectLst/>
              <a:uLnTx/>
              <a:uFillTx/>
              <a:latin typeface="Aldrich"/>
              <a:sym typeface="Aldrich"/>
            </a:endParaRPr>
          </a:p>
        </p:txBody>
      </p:sp>
    </p:spTree>
    <p:extLst>
      <p:ext uri="{BB962C8B-B14F-4D97-AF65-F5344CB8AC3E}">
        <p14:creationId xmlns:p14="http://schemas.microsoft.com/office/powerpoint/2010/main" val="2820341360"/>
      </p:ext>
    </p:extLst>
  </p:cSld>
  <p:clrMapOvr>
    <a:masterClrMapping/>
  </p:clrMapOvr>
</p:sld>
</file>

<file path=ppt/theme/theme1.xml><?xml version="1.0" encoding="utf-8"?>
<a:theme xmlns:a="http://schemas.openxmlformats.org/drawingml/2006/main" name="Digital Security Consulting by Slidesgo">
  <a:themeElements>
    <a:clrScheme name="Simple Light">
      <a:dk1>
        <a:srgbClr val="F3F3F3"/>
      </a:dk1>
      <a:lt1>
        <a:srgbClr val="000B42"/>
      </a:lt1>
      <a:dk2>
        <a:srgbClr val="00EFFF"/>
      </a:dk2>
      <a:lt2>
        <a:srgbClr val="00C9F8"/>
      </a:lt2>
      <a:accent1>
        <a:srgbClr val="FFFFFF"/>
      </a:accent1>
      <a:accent2>
        <a:srgbClr val="FFFFFF"/>
      </a:accent2>
      <a:accent3>
        <a:srgbClr val="FFFFFF"/>
      </a:accent3>
      <a:accent4>
        <a:srgbClr val="FFFFFF"/>
      </a:accent4>
      <a:accent5>
        <a:srgbClr val="FFFFFF"/>
      </a:accent5>
      <a:accent6>
        <a:srgbClr val="FFFFFF"/>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1848</Words>
  <Application>Microsoft Office PowerPoint</Application>
  <PresentationFormat>On-screen Show (16:9)</PresentationFormat>
  <Paragraphs>221</Paragraphs>
  <Slides>29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Wingdings</vt:lpstr>
      <vt:lpstr>Arial</vt:lpstr>
      <vt:lpstr>Saira</vt:lpstr>
      <vt:lpstr>Calibri</vt:lpstr>
      <vt:lpstr>Aldrich</vt:lpstr>
      <vt:lpstr>Times New Roman</vt:lpstr>
      <vt:lpstr>Andalus</vt:lpstr>
      <vt:lpstr>Digital Security Consulting by Slidesgo</vt:lpstr>
      <vt:lpstr>مقدمة في امنية البيانات الجامعية</vt:lpstr>
      <vt:lpstr>لا يوجد حماية متكاملة</vt:lpstr>
      <vt:lpstr>البيانات الجامعية الحساسة</vt:lpstr>
      <vt:lpstr>التهديدات الأمنية السيبرانية الشائعة لبيانات الجامعة</vt:lpstr>
      <vt:lpstr>التهديدات الأمنية السيبرانية الشائعة لبيانات الجامعة</vt:lpstr>
      <vt:lpstr>التهديدات الأمنية السيبرانية الشائعة لبيانات الجامعة</vt:lpstr>
      <vt:lpstr>التهديدات الأمنية السيبرانية الشائعة لبيانات الجامعة</vt:lpstr>
      <vt:lpstr>PowerPoint Presentation</vt:lpstr>
      <vt:lpstr>PowerPoint Presentation</vt:lpstr>
      <vt:lpstr>PowerPoint Presentation</vt:lpstr>
      <vt:lpstr>PowerPoint Presentation</vt:lpstr>
      <vt:lpstr>PowerPoint Presentation</vt:lpstr>
      <vt:lpstr>التهديدات الأمنية السيبرانية الشائعة للبيانات الجامعية</vt:lpstr>
      <vt:lpstr>التهديدات الأمنية السيبرانية الشائعة للبيانات الجامعية</vt:lpstr>
      <vt:lpstr>هجمات برامج الفدية</vt:lpstr>
      <vt:lpstr>دراسة حالة </vt:lpstr>
      <vt:lpstr>منع هجمات برامج الفدية</vt:lpstr>
      <vt:lpstr>PowerPoint Presentation</vt:lpstr>
      <vt:lpstr>PowerPoint Presentation</vt:lpstr>
      <vt:lpstr>3</vt:lpstr>
      <vt:lpstr>دراسة حالة </vt:lpstr>
      <vt:lpstr>دراسة حالة </vt:lpstr>
      <vt:lpstr>الوقاية من التهديدات الداخلية بالتشفير </vt:lpstr>
      <vt:lpstr>دراسة حالة </vt:lpstr>
      <vt:lpstr>PowerPoint Presentation</vt:lpstr>
      <vt:lpstr>PowerPoint Presentation</vt:lpstr>
      <vt:lpstr>PowerPoint Presentation</vt:lpstr>
      <vt:lpstr>الاستنتاج و التوصيات</vt:lpstr>
      <vt:lpstr>شكرا للحضور الكريم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mohammed Dhia</dc:creator>
  <cp:lastModifiedBy>mohammed Dhia</cp:lastModifiedBy>
  <cp:revision>134</cp:revision>
  <dcterms:modified xsi:type="dcterms:W3CDTF">2025-02-16T09:24:19Z</dcterms:modified>
</cp:coreProperties>
</file>